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MC FASO KANU" userId="60c87db5080011d3" providerId="LiveId" clId="{57E74BA4-2B03-4527-A528-201AB6913E99}"/>
    <pc:docChg chg="undo custSel addSld delSld modSld">
      <pc:chgData name="ASMC FASO KANU" userId="60c87db5080011d3" providerId="LiveId" clId="{57E74BA4-2B03-4527-A528-201AB6913E99}" dt="2017-10-29T23:10:25.287" v="13038" actId="20577"/>
      <pc:docMkLst>
        <pc:docMk/>
      </pc:docMkLst>
      <pc:sldChg chg="modSp">
        <pc:chgData name="ASMC FASO KANU" userId="60c87db5080011d3" providerId="LiveId" clId="{57E74BA4-2B03-4527-A528-201AB6913E99}" dt="2017-10-29T14:56:55.313" v="8357" actId="14100"/>
        <pc:sldMkLst>
          <pc:docMk/>
          <pc:sldMk cId="864841401" sldId="256"/>
        </pc:sldMkLst>
        <pc:spChg chg="mod">
          <ac:chgData name="ASMC FASO KANU" userId="60c87db5080011d3" providerId="LiveId" clId="{57E74BA4-2B03-4527-A528-201AB6913E99}" dt="2017-10-29T14:56:55.313" v="8357" actId="14100"/>
          <ac:spMkLst>
            <pc:docMk/>
            <pc:sldMk cId="864841401" sldId="256"/>
            <ac:spMk id="2" creationId="{61A80AA5-820A-439A-B64C-D160CFDF24A7}"/>
          </ac:spMkLst>
        </pc:spChg>
        <pc:spChg chg="mod">
          <ac:chgData name="ASMC FASO KANU" userId="60c87db5080011d3" providerId="LiveId" clId="{57E74BA4-2B03-4527-A528-201AB6913E99}" dt="2017-10-22T14:35:59.917" v="73" actId="121"/>
          <ac:spMkLst>
            <pc:docMk/>
            <pc:sldMk cId="864841401" sldId="256"/>
            <ac:spMk id="3" creationId="{DF3BED98-0B54-498F-A151-887A83A5FF4B}"/>
          </ac:spMkLst>
        </pc:spChg>
      </pc:sldChg>
      <pc:sldChg chg="modSp">
        <pc:chgData name="ASMC FASO KANU" userId="60c87db5080011d3" providerId="LiveId" clId="{57E74BA4-2B03-4527-A528-201AB6913E99}" dt="2017-10-29T22:41:14.707" v="13001" actId="20577"/>
        <pc:sldMkLst>
          <pc:docMk/>
          <pc:sldMk cId="3838224514" sldId="257"/>
        </pc:sldMkLst>
        <pc:spChg chg="mod">
          <ac:chgData name="ASMC FASO KANU" userId="60c87db5080011d3" providerId="LiveId" clId="{57E74BA4-2B03-4527-A528-201AB6913E99}" dt="2017-10-22T14:37:14.095" v="75" actId="113"/>
          <ac:spMkLst>
            <pc:docMk/>
            <pc:sldMk cId="3838224514" sldId="257"/>
            <ac:spMk id="2" creationId="{060C819C-2E5F-46A5-9E8B-F2A593C330B1}"/>
          </ac:spMkLst>
        </pc:spChg>
        <pc:spChg chg="mod">
          <ac:chgData name="ASMC FASO KANU" userId="60c87db5080011d3" providerId="LiveId" clId="{57E74BA4-2B03-4527-A528-201AB6913E99}" dt="2017-10-29T22:41:14.707" v="13001" actId="20577"/>
          <ac:spMkLst>
            <pc:docMk/>
            <pc:sldMk cId="3838224514" sldId="257"/>
            <ac:spMk id="3" creationId="{59300ECC-816A-4338-A0DA-CE4DDCE794A8}"/>
          </ac:spMkLst>
        </pc:spChg>
      </pc:sldChg>
      <pc:sldChg chg="modSp add">
        <pc:chgData name="ASMC FASO KANU" userId="60c87db5080011d3" providerId="LiveId" clId="{57E74BA4-2B03-4527-A528-201AB6913E99}" dt="2017-10-22T22:50:12.877" v="3610" actId="14100"/>
        <pc:sldMkLst>
          <pc:docMk/>
          <pc:sldMk cId="3872233652" sldId="258"/>
        </pc:sldMkLst>
        <pc:spChg chg="mod">
          <ac:chgData name="ASMC FASO KANU" userId="60c87db5080011d3" providerId="LiveId" clId="{57E74BA4-2B03-4527-A528-201AB6913E99}" dt="2017-10-22T16:11:19.845" v="582" actId="122"/>
          <ac:spMkLst>
            <pc:docMk/>
            <pc:sldMk cId="3872233652" sldId="258"/>
            <ac:spMk id="2" creationId="{6CD596D9-77F0-4C75-8F00-0204F435E729}"/>
          </ac:spMkLst>
        </pc:spChg>
        <pc:spChg chg="mod">
          <ac:chgData name="ASMC FASO KANU" userId="60c87db5080011d3" providerId="LiveId" clId="{57E74BA4-2B03-4527-A528-201AB6913E99}" dt="2017-10-22T22:50:12.877" v="3610" actId="14100"/>
          <ac:spMkLst>
            <pc:docMk/>
            <pc:sldMk cId="3872233652" sldId="258"/>
            <ac:spMk id="3" creationId="{9A785311-C06A-401D-811A-8208EBEF6E9F}"/>
          </ac:spMkLst>
        </pc:spChg>
      </pc:sldChg>
      <pc:sldChg chg="modSp add">
        <pc:chgData name="ASMC FASO KANU" userId="60c87db5080011d3" providerId="LiveId" clId="{57E74BA4-2B03-4527-A528-201AB6913E99}" dt="2017-10-22T21:39:57.364" v="2269" actId="113"/>
        <pc:sldMkLst>
          <pc:docMk/>
          <pc:sldMk cId="1533796876" sldId="259"/>
        </pc:sldMkLst>
        <pc:spChg chg="mod">
          <ac:chgData name="ASMC FASO KANU" userId="60c87db5080011d3" providerId="LiveId" clId="{57E74BA4-2B03-4527-A528-201AB6913E99}" dt="2017-10-22T17:08:27.713" v="1575" actId="20577"/>
          <ac:spMkLst>
            <pc:docMk/>
            <pc:sldMk cId="1533796876" sldId="259"/>
            <ac:spMk id="2" creationId="{E9816D6B-52FE-4998-876C-C8A4D32BADDF}"/>
          </ac:spMkLst>
        </pc:spChg>
        <pc:spChg chg="mod">
          <ac:chgData name="ASMC FASO KANU" userId="60c87db5080011d3" providerId="LiveId" clId="{57E74BA4-2B03-4527-A528-201AB6913E99}" dt="2017-10-22T21:39:57.364" v="2269" actId="113"/>
          <ac:spMkLst>
            <pc:docMk/>
            <pc:sldMk cId="1533796876" sldId="259"/>
            <ac:spMk id="3" creationId="{C95BAE42-BE10-4254-BF70-6001412BAAC8}"/>
          </ac:spMkLst>
        </pc:spChg>
      </pc:sldChg>
      <pc:sldChg chg="modSp add">
        <pc:chgData name="ASMC FASO KANU" userId="60c87db5080011d3" providerId="LiveId" clId="{57E74BA4-2B03-4527-A528-201AB6913E99}" dt="2017-10-29T22:41:24.017" v="13004" actId="20577"/>
        <pc:sldMkLst>
          <pc:docMk/>
          <pc:sldMk cId="2010505053" sldId="260"/>
        </pc:sldMkLst>
        <pc:spChg chg="mod">
          <ac:chgData name="ASMC FASO KANU" userId="60c87db5080011d3" providerId="LiveId" clId="{57E74BA4-2B03-4527-A528-201AB6913E99}" dt="2017-10-22T17:08:45.893" v="1577" actId="122"/>
          <ac:spMkLst>
            <pc:docMk/>
            <pc:sldMk cId="2010505053" sldId="260"/>
            <ac:spMk id="2" creationId="{9331875F-A9C8-4301-9BD1-A5D6006DF05F}"/>
          </ac:spMkLst>
        </pc:spChg>
        <pc:spChg chg="mod">
          <ac:chgData name="ASMC FASO KANU" userId="60c87db5080011d3" providerId="LiveId" clId="{57E74BA4-2B03-4527-A528-201AB6913E99}" dt="2017-10-29T22:41:24.017" v="13004" actId="20577"/>
          <ac:spMkLst>
            <pc:docMk/>
            <pc:sldMk cId="2010505053" sldId="260"/>
            <ac:spMk id="3" creationId="{624F7159-DA27-4068-999D-B8EF7BD8EC2C}"/>
          </ac:spMkLst>
        </pc:spChg>
      </pc:sldChg>
      <pc:sldChg chg="modSp add">
        <pc:chgData name="ASMC FASO KANU" userId="60c87db5080011d3" providerId="LiveId" clId="{57E74BA4-2B03-4527-A528-201AB6913E99}" dt="2017-10-22T22:51:30.792" v="3618" actId="20577"/>
        <pc:sldMkLst>
          <pc:docMk/>
          <pc:sldMk cId="2956700445" sldId="261"/>
        </pc:sldMkLst>
        <pc:spChg chg="mod">
          <ac:chgData name="ASMC FASO KANU" userId="60c87db5080011d3" providerId="LiveId" clId="{57E74BA4-2B03-4527-A528-201AB6913E99}" dt="2017-10-22T21:20:57.308" v="1992" actId="27636"/>
          <ac:spMkLst>
            <pc:docMk/>
            <pc:sldMk cId="2956700445" sldId="261"/>
            <ac:spMk id="2" creationId="{961F6BDA-0FEC-42EB-8ED7-71CFAB47C214}"/>
          </ac:spMkLst>
        </pc:spChg>
        <pc:spChg chg="mod">
          <ac:chgData name="ASMC FASO KANU" userId="60c87db5080011d3" providerId="LiveId" clId="{57E74BA4-2B03-4527-A528-201AB6913E99}" dt="2017-10-22T22:51:30.792" v="3618" actId="20577"/>
          <ac:spMkLst>
            <pc:docMk/>
            <pc:sldMk cId="2956700445" sldId="261"/>
            <ac:spMk id="3" creationId="{916684C4-4F86-49F5-B574-73A18B61B53B}"/>
          </ac:spMkLst>
        </pc:spChg>
      </pc:sldChg>
      <pc:sldChg chg="modSp add del">
        <pc:chgData name="ASMC FASO KANU" userId="60c87db5080011d3" providerId="LiveId" clId="{57E74BA4-2B03-4527-A528-201AB6913E99}" dt="2017-10-22T21:16:47.385" v="1985" actId="2696"/>
        <pc:sldMkLst>
          <pc:docMk/>
          <pc:sldMk cId="3723301324" sldId="261"/>
        </pc:sldMkLst>
        <pc:spChg chg="mod">
          <ac:chgData name="ASMC FASO KANU" userId="60c87db5080011d3" providerId="LiveId" clId="{57E74BA4-2B03-4527-A528-201AB6913E99}" dt="2017-10-22T21:16:39.086" v="1984" actId="14100"/>
          <ac:spMkLst>
            <pc:docMk/>
            <pc:sldMk cId="3723301324" sldId="261"/>
            <ac:spMk id="2" creationId="{583D8083-50F3-4A0F-BF36-C682F710B29A}"/>
          </ac:spMkLst>
        </pc:spChg>
        <pc:spChg chg="mod">
          <ac:chgData name="ASMC FASO KANU" userId="60c87db5080011d3" providerId="LiveId" clId="{57E74BA4-2B03-4527-A528-201AB6913E99}" dt="2017-10-22T21:16:37.773" v="1983" actId="5793"/>
          <ac:spMkLst>
            <pc:docMk/>
            <pc:sldMk cId="3723301324" sldId="261"/>
            <ac:spMk id="3" creationId="{727C70BF-C700-439A-82EB-222AF95B4F71}"/>
          </ac:spMkLst>
        </pc:spChg>
      </pc:sldChg>
      <pc:sldChg chg="modSp add">
        <pc:chgData name="ASMC FASO KANU" userId="60c87db5080011d3" providerId="LiveId" clId="{57E74BA4-2B03-4527-A528-201AB6913E99}" dt="2017-10-22T22:53:01.241" v="3628" actId="14100"/>
        <pc:sldMkLst>
          <pc:docMk/>
          <pc:sldMk cId="960259213" sldId="262"/>
        </pc:sldMkLst>
        <pc:spChg chg="mod">
          <ac:chgData name="ASMC FASO KANU" userId="60c87db5080011d3" providerId="LiveId" clId="{57E74BA4-2B03-4527-A528-201AB6913E99}" dt="2017-10-22T22:07:48.435" v="2370" actId="14100"/>
          <ac:spMkLst>
            <pc:docMk/>
            <pc:sldMk cId="960259213" sldId="262"/>
            <ac:spMk id="2" creationId="{59A38957-1D39-47AF-BF87-0C2D9427C569}"/>
          </ac:spMkLst>
        </pc:spChg>
        <pc:spChg chg="mod">
          <ac:chgData name="ASMC FASO KANU" userId="60c87db5080011d3" providerId="LiveId" clId="{57E74BA4-2B03-4527-A528-201AB6913E99}" dt="2017-10-22T22:53:01.241" v="3628" actId="14100"/>
          <ac:spMkLst>
            <pc:docMk/>
            <pc:sldMk cId="960259213" sldId="262"/>
            <ac:spMk id="3" creationId="{C0B0C4F4-1385-421A-A289-A6BD4F6AD442}"/>
          </ac:spMkLst>
        </pc:spChg>
      </pc:sldChg>
      <pc:sldChg chg="modSp add">
        <pc:chgData name="ASMC FASO KANU" userId="60c87db5080011d3" providerId="LiveId" clId="{57E74BA4-2B03-4527-A528-201AB6913E99}" dt="2017-10-23T00:18:47.826" v="5425" actId="20577"/>
        <pc:sldMkLst>
          <pc:docMk/>
          <pc:sldMk cId="1838117590" sldId="263"/>
        </pc:sldMkLst>
        <pc:spChg chg="mod">
          <ac:chgData name="ASMC FASO KANU" userId="60c87db5080011d3" providerId="LiveId" clId="{57E74BA4-2B03-4527-A528-201AB6913E99}" dt="2017-10-22T22:18:22.049" v="2638" actId="122"/>
          <ac:spMkLst>
            <pc:docMk/>
            <pc:sldMk cId="1838117590" sldId="263"/>
            <ac:spMk id="2" creationId="{066F5107-6C25-4AD3-A777-093739F5D158}"/>
          </ac:spMkLst>
        </pc:spChg>
        <pc:spChg chg="mod">
          <ac:chgData name="ASMC FASO KANU" userId="60c87db5080011d3" providerId="LiveId" clId="{57E74BA4-2B03-4527-A528-201AB6913E99}" dt="2017-10-23T00:18:47.826" v="5425" actId="20577"/>
          <ac:spMkLst>
            <pc:docMk/>
            <pc:sldMk cId="1838117590" sldId="263"/>
            <ac:spMk id="3" creationId="{F3021537-6F4D-4E59-A5D9-301714B869A4}"/>
          </ac:spMkLst>
        </pc:spChg>
      </pc:sldChg>
      <pc:sldChg chg="add del">
        <pc:chgData name="ASMC FASO KANU" userId="60c87db5080011d3" providerId="LiveId" clId="{57E74BA4-2B03-4527-A528-201AB6913E99}" dt="2017-10-22T22:56:17.036" v="3631" actId="20577"/>
        <pc:sldMkLst>
          <pc:docMk/>
          <pc:sldMk cId="206680038" sldId="264"/>
        </pc:sldMkLst>
      </pc:sldChg>
      <pc:sldChg chg="modSp add">
        <pc:chgData name="ASMC FASO KANU" userId="60c87db5080011d3" providerId="LiveId" clId="{57E74BA4-2B03-4527-A528-201AB6913E99}" dt="2017-10-22T23:34:53.526" v="4223" actId="20577"/>
        <pc:sldMkLst>
          <pc:docMk/>
          <pc:sldMk cId="2395965899" sldId="264"/>
        </pc:sldMkLst>
        <pc:spChg chg="mod">
          <ac:chgData name="ASMC FASO KANU" userId="60c87db5080011d3" providerId="LiveId" clId="{57E74BA4-2B03-4527-A528-201AB6913E99}" dt="2017-10-22T22:57:38.305" v="3689" actId="113"/>
          <ac:spMkLst>
            <pc:docMk/>
            <pc:sldMk cId="2395965899" sldId="264"/>
            <ac:spMk id="2" creationId="{23F1EB17-51D9-4C5F-B1B6-420CB3E22E1E}"/>
          </ac:spMkLst>
        </pc:spChg>
        <pc:spChg chg="mod">
          <ac:chgData name="ASMC FASO KANU" userId="60c87db5080011d3" providerId="LiveId" clId="{57E74BA4-2B03-4527-A528-201AB6913E99}" dt="2017-10-22T23:34:53.526" v="4223" actId="20577"/>
          <ac:spMkLst>
            <pc:docMk/>
            <pc:sldMk cId="2395965899" sldId="264"/>
            <ac:spMk id="3" creationId="{B1418FF6-16E4-4F46-992F-DA5491B366B5}"/>
          </ac:spMkLst>
        </pc:spChg>
      </pc:sldChg>
      <pc:sldChg chg="modSp add">
        <pc:chgData name="ASMC FASO KANU" userId="60c87db5080011d3" providerId="LiveId" clId="{57E74BA4-2B03-4527-A528-201AB6913E99}" dt="2017-10-29T22:43:53.350" v="13010" actId="20577"/>
        <pc:sldMkLst>
          <pc:docMk/>
          <pc:sldMk cId="775275869" sldId="265"/>
        </pc:sldMkLst>
        <pc:spChg chg="mod">
          <ac:chgData name="ASMC FASO KANU" userId="60c87db5080011d3" providerId="LiveId" clId="{57E74BA4-2B03-4527-A528-201AB6913E99}" dt="2017-10-22T23:35:34.685" v="4228" actId="122"/>
          <ac:spMkLst>
            <pc:docMk/>
            <pc:sldMk cId="775275869" sldId="265"/>
            <ac:spMk id="2" creationId="{5AC6375A-D117-4F4D-9287-432B1F150B8C}"/>
          </ac:spMkLst>
        </pc:spChg>
        <pc:spChg chg="mod">
          <ac:chgData name="ASMC FASO KANU" userId="60c87db5080011d3" providerId="LiveId" clId="{57E74BA4-2B03-4527-A528-201AB6913E99}" dt="2017-10-29T22:43:53.350" v="13010" actId="20577"/>
          <ac:spMkLst>
            <pc:docMk/>
            <pc:sldMk cId="775275869" sldId="265"/>
            <ac:spMk id="3" creationId="{2ECF26DE-BEAE-4C3D-A541-DB5A6DCB2A7D}"/>
          </ac:spMkLst>
        </pc:spChg>
      </pc:sldChg>
      <pc:sldChg chg="modSp add">
        <pc:chgData name="ASMC FASO KANU" userId="60c87db5080011d3" providerId="LiveId" clId="{57E74BA4-2B03-4527-A528-201AB6913E99}" dt="2017-10-22T23:44:41.095" v="5034" actId="2710"/>
        <pc:sldMkLst>
          <pc:docMk/>
          <pc:sldMk cId="284759887" sldId="266"/>
        </pc:sldMkLst>
        <pc:spChg chg="mod">
          <ac:chgData name="ASMC FASO KANU" userId="60c87db5080011d3" providerId="LiveId" clId="{57E74BA4-2B03-4527-A528-201AB6913E99}" dt="2017-10-22T23:42:19.282" v="4880" actId="255"/>
          <ac:spMkLst>
            <pc:docMk/>
            <pc:sldMk cId="284759887" sldId="266"/>
            <ac:spMk id="2" creationId="{631F292F-F8E4-4522-897A-1FE2AE147C37}"/>
          </ac:spMkLst>
        </pc:spChg>
        <pc:spChg chg="mod">
          <ac:chgData name="ASMC FASO KANU" userId="60c87db5080011d3" providerId="LiveId" clId="{57E74BA4-2B03-4527-A528-201AB6913E99}" dt="2017-10-22T23:44:41.095" v="5034" actId="2710"/>
          <ac:spMkLst>
            <pc:docMk/>
            <pc:sldMk cId="284759887" sldId="266"/>
            <ac:spMk id="3" creationId="{74105CD5-281E-40EC-833F-0505627D4402}"/>
          </ac:spMkLst>
        </pc:spChg>
      </pc:sldChg>
      <pc:sldChg chg="modSp add">
        <pc:chgData name="ASMC FASO KANU" userId="60c87db5080011d3" providerId="LiveId" clId="{57E74BA4-2B03-4527-A528-201AB6913E99}" dt="2017-10-22T23:52:51.978" v="5272" actId="27636"/>
        <pc:sldMkLst>
          <pc:docMk/>
          <pc:sldMk cId="3908089183" sldId="267"/>
        </pc:sldMkLst>
        <pc:spChg chg="mod">
          <ac:chgData name="ASMC FASO KANU" userId="60c87db5080011d3" providerId="LiveId" clId="{57E74BA4-2B03-4527-A528-201AB6913E99}" dt="2017-10-22T23:45:15.030" v="5083" actId="113"/>
          <ac:spMkLst>
            <pc:docMk/>
            <pc:sldMk cId="3908089183" sldId="267"/>
            <ac:spMk id="2" creationId="{63A306F3-6ACC-4E25-A7C1-08BC3AA37D62}"/>
          </ac:spMkLst>
        </pc:spChg>
        <pc:spChg chg="mod">
          <ac:chgData name="ASMC FASO KANU" userId="60c87db5080011d3" providerId="LiveId" clId="{57E74BA4-2B03-4527-A528-201AB6913E99}" dt="2017-10-22T23:52:51.978" v="5272" actId="27636"/>
          <ac:spMkLst>
            <pc:docMk/>
            <pc:sldMk cId="3908089183" sldId="267"/>
            <ac:spMk id="3" creationId="{64181CFB-254C-478C-B639-5E738F5D5BB0}"/>
          </ac:spMkLst>
        </pc:spChg>
      </pc:sldChg>
      <pc:sldChg chg="addSp delSp modSp add">
        <pc:chgData name="ASMC FASO KANU" userId="60c87db5080011d3" providerId="LiveId" clId="{57E74BA4-2B03-4527-A528-201AB6913E99}" dt="2017-10-29T14:56:26.726" v="8355" actId="20577"/>
        <pc:sldMkLst>
          <pc:docMk/>
          <pc:sldMk cId="939547010" sldId="268"/>
        </pc:sldMkLst>
        <pc:spChg chg="del mod">
          <ac:chgData name="ASMC FASO KANU" userId="60c87db5080011d3" providerId="LiveId" clId="{57E74BA4-2B03-4527-A528-201AB6913E99}" dt="2017-10-29T14:55:34.647" v="8347" actId="20577"/>
          <ac:spMkLst>
            <pc:docMk/>
            <pc:sldMk cId="939547010" sldId="268"/>
            <ac:spMk id="2" creationId="{D3340341-BA0B-427E-894F-23D9F42FB774}"/>
          </ac:spMkLst>
        </pc:spChg>
        <pc:spChg chg="mod">
          <ac:chgData name="ASMC FASO KANU" userId="60c87db5080011d3" providerId="LiveId" clId="{57E74BA4-2B03-4527-A528-201AB6913E99}" dt="2017-10-29T14:55:13.138" v="8345" actId="20577"/>
          <ac:spMkLst>
            <pc:docMk/>
            <pc:sldMk cId="939547010" sldId="268"/>
            <ac:spMk id="3" creationId="{BDB49BCC-F341-4F22-9470-E076733B0D01}"/>
          </ac:spMkLst>
        </pc:spChg>
        <pc:spChg chg="add mod">
          <ac:chgData name="ASMC FASO KANU" userId="60c87db5080011d3" providerId="LiveId" clId="{57E74BA4-2B03-4527-A528-201AB6913E99}" dt="2017-10-29T14:56:26.726" v="8355" actId="20577"/>
          <ac:spMkLst>
            <pc:docMk/>
            <pc:sldMk cId="939547010" sldId="268"/>
            <ac:spMk id="4" creationId="{BBD63783-65EB-4B11-A380-7E834A2866AF}"/>
          </ac:spMkLst>
        </pc:spChg>
      </pc:sldChg>
      <pc:sldChg chg="modSp add">
        <pc:chgData name="ASMC FASO KANU" userId="60c87db5080011d3" providerId="LiveId" clId="{57E74BA4-2B03-4527-A528-201AB6913E99}" dt="2017-10-29T14:36:26.463" v="7254" actId="20577"/>
        <pc:sldMkLst>
          <pc:docMk/>
          <pc:sldMk cId="960835705" sldId="269"/>
        </pc:sldMkLst>
        <pc:spChg chg="mod">
          <ac:chgData name="ASMC FASO KANU" userId="60c87db5080011d3" providerId="LiveId" clId="{57E74BA4-2B03-4527-A528-201AB6913E99}" dt="2017-10-29T14:24:34.760" v="6343" actId="255"/>
          <ac:spMkLst>
            <pc:docMk/>
            <pc:sldMk cId="960835705" sldId="269"/>
            <ac:spMk id="2" creationId="{9303907B-22BE-4182-93A5-0706FF183333}"/>
          </ac:spMkLst>
        </pc:spChg>
        <pc:spChg chg="mod">
          <ac:chgData name="ASMC FASO KANU" userId="60c87db5080011d3" providerId="LiveId" clId="{57E74BA4-2B03-4527-A528-201AB6913E99}" dt="2017-10-29T14:36:26.463" v="7254" actId="20577"/>
          <ac:spMkLst>
            <pc:docMk/>
            <pc:sldMk cId="960835705" sldId="269"/>
            <ac:spMk id="3" creationId="{D511430A-C171-4310-A6C2-E80E60A74607}"/>
          </ac:spMkLst>
        </pc:spChg>
      </pc:sldChg>
      <pc:sldChg chg="modSp add">
        <pc:chgData name="ASMC FASO KANU" userId="60c87db5080011d3" providerId="LiveId" clId="{57E74BA4-2B03-4527-A528-201AB6913E99}" dt="2017-10-29T14:46:52.125" v="8197" actId="255"/>
        <pc:sldMkLst>
          <pc:docMk/>
          <pc:sldMk cId="561935989" sldId="270"/>
        </pc:sldMkLst>
        <pc:spChg chg="mod">
          <ac:chgData name="ASMC FASO KANU" userId="60c87db5080011d3" providerId="LiveId" clId="{57E74BA4-2B03-4527-A528-201AB6913E99}" dt="2017-10-29T14:37:03.319" v="7272" actId="113"/>
          <ac:spMkLst>
            <pc:docMk/>
            <pc:sldMk cId="561935989" sldId="270"/>
            <ac:spMk id="2" creationId="{90F86214-C1FD-477A-830D-CDD62203AE84}"/>
          </ac:spMkLst>
        </pc:spChg>
        <pc:spChg chg="mod">
          <ac:chgData name="ASMC FASO KANU" userId="60c87db5080011d3" providerId="LiveId" clId="{57E74BA4-2B03-4527-A528-201AB6913E99}" dt="2017-10-29T14:46:52.125" v="8197" actId="255"/>
          <ac:spMkLst>
            <pc:docMk/>
            <pc:sldMk cId="561935989" sldId="270"/>
            <ac:spMk id="3" creationId="{68080D00-2B28-4A52-8E10-B87659B68E2C}"/>
          </ac:spMkLst>
        </pc:spChg>
      </pc:sldChg>
      <pc:sldChg chg="modSp add">
        <pc:chgData name="ASMC FASO KANU" userId="60c87db5080011d3" providerId="LiveId" clId="{57E74BA4-2B03-4527-A528-201AB6913E99}" dt="2017-10-29T22:47:04.142" v="13014" actId="20577"/>
        <pc:sldMkLst>
          <pc:docMk/>
          <pc:sldMk cId="963018402" sldId="271"/>
        </pc:sldMkLst>
        <pc:spChg chg="mod">
          <ac:chgData name="ASMC FASO KANU" userId="60c87db5080011d3" providerId="LiveId" clId="{57E74BA4-2B03-4527-A528-201AB6913E99}" dt="2017-10-29T14:51:23.024" v="8340" actId="122"/>
          <ac:spMkLst>
            <pc:docMk/>
            <pc:sldMk cId="963018402" sldId="271"/>
            <ac:spMk id="2" creationId="{C59BD042-7729-496E-B428-46CDA16291D9}"/>
          </ac:spMkLst>
        </pc:spChg>
        <pc:spChg chg="mod">
          <ac:chgData name="ASMC FASO KANU" userId="60c87db5080011d3" providerId="LiveId" clId="{57E74BA4-2B03-4527-A528-201AB6913E99}" dt="2017-10-29T22:47:04.142" v="13014" actId="20577"/>
          <ac:spMkLst>
            <pc:docMk/>
            <pc:sldMk cId="963018402" sldId="271"/>
            <ac:spMk id="3" creationId="{CAF081E6-191F-43A3-B2A8-5D269CA5CF48}"/>
          </ac:spMkLst>
        </pc:spChg>
      </pc:sldChg>
      <pc:sldChg chg="modSp add">
        <pc:chgData name="ASMC FASO KANU" userId="60c87db5080011d3" providerId="LiveId" clId="{57E74BA4-2B03-4527-A528-201AB6913E99}" dt="2017-10-29T22:48:34.774" v="13017" actId="20577"/>
        <pc:sldMkLst>
          <pc:docMk/>
          <pc:sldMk cId="2290530292" sldId="272"/>
        </pc:sldMkLst>
        <pc:spChg chg="mod">
          <ac:chgData name="ASMC FASO KANU" userId="60c87db5080011d3" providerId="LiveId" clId="{57E74BA4-2B03-4527-A528-201AB6913E99}" dt="2017-10-29T15:24:19.501" v="8699" actId="122"/>
          <ac:spMkLst>
            <pc:docMk/>
            <pc:sldMk cId="2290530292" sldId="272"/>
            <ac:spMk id="2" creationId="{FA6545DE-988C-4AFF-8ACA-3C0E8DC9B9C3}"/>
          </ac:spMkLst>
        </pc:spChg>
        <pc:spChg chg="mod">
          <ac:chgData name="ASMC FASO KANU" userId="60c87db5080011d3" providerId="LiveId" clId="{57E74BA4-2B03-4527-A528-201AB6913E99}" dt="2017-10-29T22:48:34.774" v="13017" actId="20577"/>
          <ac:spMkLst>
            <pc:docMk/>
            <pc:sldMk cId="2290530292" sldId="272"/>
            <ac:spMk id="3" creationId="{2F061DF6-36AD-450C-8139-4D7FD0D8A61C}"/>
          </ac:spMkLst>
        </pc:spChg>
      </pc:sldChg>
      <pc:sldChg chg="modSp add">
        <pc:chgData name="ASMC FASO KANU" userId="60c87db5080011d3" providerId="LiveId" clId="{57E74BA4-2B03-4527-A528-201AB6913E99}" dt="2017-10-29T22:51:03.627" v="13022" actId="122"/>
        <pc:sldMkLst>
          <pc:docMk/>
          <pc:sldMk cId="198540689" sldId="273"/>
        </pc:sldMkLst>
        <pc:spChg chg="mod">
          <ac:chgData name="ASMC FASO KANU" userId="60c87db5080011d3" providerId="LiveId" clId="{57E74BA4-2B03-4527-A528-201AB6913E99}" dt="2017-10-29T15:46:28.069" v="9283" actId="122"/>
          <ac:spMkLst>
            <pc:docMk/>
            <pc:sldMk cId="198540689" sldId="273"/>
            <ac:spMk id="2" creationId="{9577DD8D-FA27-482C-8F0F-5CB93BEEB29B}"/>
          </ac:spMkLst>
        </pc:spChg>
        <pc:spChg chg="mod">
          <ac:chgData name="ASMC FASO KANU" userId="60c87db5080011d3" providerId="LiveId" clId="{57E74BA4-2B03-4527-A528-201AB6913E99}" dt="2017-10-29T22:51:03.627" v="13022" actId="122"/>
          <ac:spMkLst>
            <pc:docMk/>
            <pc:sldMk cId="198540689" sldId="273"/>
            <ac:spMk id="3" creationId="{2C9F0BB2-1B86-4DE6-B732-4E0996B5F8A9}"/>
          </ac:spMkLst>
        </pc:spChg>
      </pc:sldChg>
      <pc:sldChg chg="modSp add">
        <pc:chgData name="ASMC FASO KANU" userId="60c87db5080011d3" providerId="LiveId" clId="{57E74BA4-2B03-4527-A528-201AB6913E99}" dt="2017-10-29T22:51:34.212" v="13031" actId="20577"/>
        <pc:sldMkLst>
          <pc:docMk/>
          <pc:sldMk cId="1950678153" sldId="274"/>
        </pc:sldMkLst>
        <pc:spChg chg="mod">
          <ac:chgData name="ASMC FASO KANU" userId="60c87db5080011d3" providerId="LiveId" clId="{57E74BA4-2B03-4527-A528-201AB6913E99}" dt="2017-10-29T16:08:40.110" v="10043" actId="20577"/>
          <ac:spMkLst>
            <pc:docMk/>
            <pc:sldMk cId="1950678153" sldId="274"/>
            <ac:spMk id="2" creationId="{F965100A-734A-4E7A-B40E-5BF58F07943A}"/>
          </ac:spMkLst>
        </pc:spChg>
        <pc:spChg chg="mod">
          <ac:chgData name="ASMC FASO KANU" userId="60c87db5080011d3" providerId="LiveId" clId="{57E74BA4-2B03-4527-A528-201AB6913E99}" dt="2017-10-29T22:51:34.212" v="13031" actId="20577"/>
          <ac:spMkLst>
            <pc:docMk/>
            <pc:sldMk cId="1950678153" sldId="274"/>
            <ac:spMk id="3" creationId="{50E4EF74-9998-4486-85F3-1BCE81EAB10D}"/>
          </ac:spMkLst>
        </pc:spChg>
      </pc:sldChg>
      <pc:sldChg chg="addSp delSp modSp add">
        <pc:chgData name="ASMC FASO KANU" userId="60c87db5080011d3" providerId="LiveId" clId="{57E74BA4-2B03-4527-A528-201AB6913E99}" dt="2017-10-29T20:14:59.650" v="11312" actId="114"/>
        <pc:sldMkLst>
          <pc:docMk/>
          <pc:sldMk cId="3856667979" sldId="275"/>
        </pc:sldMkLst>
        <pc:spChg chg="mod">
          <ac:chgData name="ASMC FASO KANU" userId="60c87db5080011d3" providerId="LiveId" clId="{57E74BA4-2B03-4527-A528-201AB6913E99}" dt="2017-10-29T16:17:45.973" v="10755" actId="114"/>
          <ac:spMkLst>
            <pc:docMk/>
            <pc:sldMk cId="3856667979" sldId="275"/>
            <ac:spMk id="2" creationId="{803F4865-6F50-40D5-A412-AFF063B12273}"/>
          </ac:spMkLst>
        </pc:spChg>
        <pc:spChg chg="add del mod">
          <ac:chgData name="ASMC FASO KANU" userId="60c87db5080011d3" providerId="LiveId" clId="{57E74BA4-2B03-4527-A528-201AB6913E99}" dt="2017-10-29T20:14:59.650" v="11312" actId="114"/>
          <ac:spMkLst>
            <pc:docMk/>
            <pc:sldMk cId="3856667979" sldId="275"/>
            <ac:spMk id="3" creationId="{C539C189-BA4C-428E-A0A0-91D6C0EF4232}"/>
          </ac:spMkLst>
        </pc:spChg>
        <pc:graphicFrameChg chg="add del mod">
          <ac:chgData name="ASMC FASO KANU" userId="60c87db5080011d3" providerId="LiveId" clId="{57E74BA4-2B03-4527-A528-201AB6913E99}" dt="2017-10-29T19:54:05.906" v="10938" actId="12084"/>
          <ac:graphicFrameMkLst>
            <pc:docMk/>
            <pc:sldMk cId="3856667979" sldId="275"/>
            <ac:graphicFrameMk id="4" creationId="{446C5D5A-8630-4376-A954-52D313597510}"/>
          </ac:graphicFrameMkLst>
        </pc:graphicFrameChg>
      </pc:sldChg>
      <pc:sldChg chg="modSp add">
        <pc:chgData name="ASMC FASO KANU" userId="60c87db5080011d3" providerId="LiveId" clId="{57E74BA4-2B03-4527-A528-201AB6913E99}" dt="2017-10-29T22:54:29.533" v="13034" actId="20577"/>
        <pc:sldMkLst>
          <pc:docMk/>
          <pc:sldMk cId="1636306459" sldId="276"/>
        </pc:sldMkLst>
        <pc:spChg chg="mod">
          <ac:chgData name="ASMC FASO KANU" userId="60c87db5080011d3" providerId="LiveId" clId="{57E74BA4-2B03-4527-A528-201AB6913E99}" dt="2017-10-29T20:39:07.888" v="11913" actId="20577"/>
          <ac:spMkLst>
            <pc:docMk/>
            <pc:sldMk cId="1636306459" sldId="276"/>
            <ac:spMk id="2" creationId="{1051F6DB-33B4-45DD-AB69-847BDE50FDA3}"/>
          </ac:spMkLst>
        </pc:spChg>
        <pc:spChg chg="mod">
          <ac:chgData name="ASMC FASO KANU" userId="60c87db5080011d3" providerId="LiveId" clId="{57E74BA4-2B03-4527-A528-201AB6913E99}" dt="2017-10-29T22:54:29.533" v="13034" actId="20577"/>
          <ac:spMkLst>
            <pc:docMk/>
            <pc:sldMk cId="1636306459" sldId="276"/>
            <ac:spMk id="3" creationId="{2D478196-B9C6-4172-8C83-73F9F60FAC76}"/>
          </ac:spMkLst>
        </pc:spChg>
      </pc:sldChg>
      <pc:sldChg chg="modSp add">
        <pc:chgData name="ASMC FASO KANU" userId="60c87db5080011d3" providerId="LiveId" clId="{57E74BA4-2B03-4527-A528-201AB6913E99}" dt="2017-10-29T23:10:25.287" v="13038" actId="20577"/>
        <pc:sldMkLst>
          <pc:docMk/>
          <pc:sldMk cId="2070122710" sldId="277"/>
        </pc:sldMkLst>
        <pc:spChg chg="mod">
          <ac:chgData name="ASMC FASO KANU" userId="60c87db5080011d3" providerId="LiveId" clId="{57E74BA4-2B03-4527-A528-201AB6913E99}" dt="2017-10-29T20:15:34.137" v="11330" actId="255"/>
          <ac:spMkLst>
            <pc:docMk/>
            <pc:sldMk cId="2070122710" sldId="277"/>
            <ac:spMk id="2" creationId="{0B353371-AF8F-4CA2-A077-BEDC335F9DE9}"/>
          </ac:spMkLst>
        </pc:spChg>
        <pc:spChg chg="mod">
          <ac:chgData name="ASMC FASO KANU" userId="60c87db5080011d3" providerId="LiveId" clId="{57E74BA4-2B03-4527-A528-201AB6913E99}" dt="2017-10-29T23:10:25.287" v="13038" actId="20577"/>
          <ac:spMkLst>
            <pc:docMk/>
            <pc:sldMk cId="2070122710" sldId="277"/>
            <ac:spMk id="3" creationId="{759CC2E3-B459-4D7E-8E34-03A386AC4E3F}"/>
          </ac:spMkLst>
        </pc:spChg>
      </pc:sldChg>
      <pc:sldChg chg="modSp add">
        <pc:chgData name="ASMC FASO KANU" userId="60c87db5080011d3" providerId="LiveId" clId="{57E74BA4-2B03-4527-A528-201AB6913E99}" dt="2017-10-29T20:54:06.512" v="13000" actId="20577"/>
        <pc:sldMkLst>
          <pc:docMk/>
          <pc:sldMk cId="1593282618" sldId="278"/>
        </pc:sldMkLst>
        <pc:spChg chg="mod">
          <ac:chgData name="ASMC FASO KANU" userId="60c87db5080011d3" providerId="LiveId" clId="{57E74BA4-2B03-4527-A528-201AB6913E99}" dt="2017-10-29T20:44:17.396" v="12353" actId="27636"/>
          <ac:spMkLst>
            <pc:docMk/>
            <pc:sldMk cId="1593282618" sldId="278"/>
            <ac:spMk id="2" creationId="{6BB1C532-12F2-4DC2-9F28-6AC79D17D69D}"/>
          </ac:spMkLst>
        </pc:spChg>
        <pc:spChg chg="mod">
          <ac:chgData name="ASMC FASO KANU" userId="60c87db5080011d3" providerId="LiveId" clId="{57E74BA4-2B03-4527-A528-201AB6913E99}" dt="2017-10-29T20:54:06.512" v="13000" actId="20577"/>
          <ac:spMkLst>
            <pc:docMk/>
            <pc:sldMk cId="1593282618" sldId="278"/>
            <ac:spMk id="3" creationId="{800C5086-E906-4A62-910A-2071C0BC8DF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80AA5-820A-439A-B64C-D160CFDF2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086678"/>
            <a:ext cx="8915399" cy="3631095"/>
          </a:xfrm>
        </p:spPr>
        <p:txBody>
          <a:bodyPr>
            <a:normAutofit/>
          </a:bodyPr>
          <a:lstStyle/>
          <a:p>
            <a:pPr algn="ctr"/>
            <a:r>
              <a:rPr lang="fr-CA" sz="6600" b="1" dirty="0"/>
              <a:t>ORGANISATION</a:t>
            </a:r>
            <a:br>
              <a:rPr lang="fr-CA" sz="6600" b="1" dirty="0"/>
            </a:br>
            <a:r>
              <a:rPr lang="fr-CA" sz="6600" b="1" dirty="0"/>
              <a:t> DU </a:t>
            </a:r>
            <a:br>
              <a:rPr lang="fr-CA" sz="6600" b="1" dirty="0"/>
            </a:br>
            <a:r>
              <a:rPr lang="fr-CA" sz="6600" b="1" dirty="0"/>
              <a:t>SYSTÈME JUDICIAIRE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F3BED98-0B54-498F-A151-887A83A5FF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499652"/>
            <a:ext cx="8915399" cy="404010"/>
          </a:xfrm>
        </p:spPr>
        <p:txBody>
          <a:bodyPr/>
          <a:lstStyle/>
          <a:p>
            <a:pPr algn="r"/>
            <a:r>
              <a:rPr lang="fr-CA" dirty="0"/>
              <a:t>Enseignant: Aboubacar Touré</a:t>
            </a:r>
          </a:p>
        </p:txBody>
      </p:sp>
    </p:spTree>
    <p:extLst>
      <p:ext uri="{BB962C8B-B14F-4D97-AF65-F5344CB8AC3E}">
        <p14:creationId xmlns:p14="http://schemas.microsoft.com/office/powerpoint/2010/main" val="864841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6375A-D117-4F4D-9287-432B1F15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765" y="624110"/>
            <a:ext cx="9887847" cy="1280890"/>
          </a:xfrm>
        </p:spPr>
        <p:txBody>
          <a:bodyPr/>
          <a:lstStyle/>
          <a:p>
            <a:pPr algn="ctr"/>
            <a:r>
              <a:rPr lang="fr-CA" b="1" dirty="0"/>
              <a:t>Tribunaux d’appel (2</a:t>
            </a:r>
            <a:r>
              <a:rPr lang="fr-CA" b="1" baseline="30000" dirty="0"/>
              <a:t>ème</a:t>
            </a:r>
            <a:r>
              <a:rPr lang="fr-CA" b="1" dirty="0"/>
              <a:t> et 3</a:t>
            </a:r>
            <a:r>
              <a:rPr lang="fr-CA" b="1" baseline="30000" dirty="0"/>
              <a:t>ème</a:t>
            </a:r>
            <a:r>
              <a:rPr lang="fr-CA" b="1" dirty="0"/>
              <a:t> instance)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CF26DE-BEAE-4C3D-A541-DB5A6DCB2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461" y="1656523"/>
            <a:ext cx="10747513" cy="4996068"/>
          </a:xfrm>
        </p:spPr>
        <p:txBody>
          <a:bodyPr>
            <a:normAutofit lnSpcReduction="10000"/>
          </a:bodyPr>
          <a:lstStyle/>
          <a:p>
            <a:r>
              <a:rPr lang="fr-CA" sz="2400" b="1" dirty="0"/>
              <a:t>La Cour suprême du Canada (3</a:t>
            </a:r>
            <a:r>
              <a:rPr lang="fr-CA" sz="2400" b="1" baseline="30000" dirty="0"/>
              <a:t>ème</a:t>
            </a:r>
            <a:r>
              <a:rPr lang="fr-CA" sz="2400" b="1" dirty="0"/>
              <a:t> instance)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000" dirty="0"/>
              <a:t>À Ottawa (la capitale du Canada)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Appel des jugement rendus par les cours d’appel de toutes les provinces du Canada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Droit d’appel, sauf en de rares exceptions, fait l’objet d’une permission préalable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Composée de 9 juges ( 3 du Québec, 3 de l'Ontario, 2 des provinces de l’ouest et 1 des maritimes)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>
                <a:solidFill>
                  <a:srgbClr val="FF0000"/>
                </a:solidFill>
              </a:rPr>
              <a:t>Ces juges sont nommés par le gouvernement fédéral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75275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1F292F-F8E4-4522-897A-1FE2AE14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/>
              <a:t>Autres tribunaux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105CD5-281E-40EC-833F-0505627D4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CA" sz="2400" dirty="0"/>
              <a:t>Le tribunal des professions</a:t>
            </a:r>
          </a:p>
          <a:p>
            <a:pPr>
              <a:lnSpc>
                <a:spcPct val="200000"/>
              </a:lnSpc>
            </a:pPr>
            <a:r>
              <a:rPr lang="fr-CA" sz="2400" dirty="0"/>
              <a:t>La cour fédérale </a:t>
            </a:r>
          </a:p>
          <a:p>
            <a:pPr>
              <a:lnSpc>
                <a:spcPct val="200000"/>
              </a:lnSpc>
            </a:pPr>
            <a:r>
              <a:rPr lang="fr-CA" sz="2400" dirty="0"/>
              <a:t>La Cour d’appel fédérale</a:t>
            </a:r>
          </a:p>
          <a:p>
            <a:pPr>
              <a:lnSpc>
                <a:spcPct val="200000"/>
              </a:lnSpc>
            </a:pPr>
            <a:r>
              <a:rPr lang="fr-CA" sz="2400" dirty="0"/>
              <a:t>La Cour canadienne de l’impôt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4759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A306F3-6ACC-4E25-A7C1-08BC3AA3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Le personnel du système judiciaire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181CFB-254C-478C-B639-5E738F5D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7739"/>
            <a:ext cx="8915400" cy="52346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CA" sz="2000" dirty="0"/>
              <a:t>Les juges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greffiers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avocats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notaires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huissiers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shérifs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sténographes officiels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Les commissionnaires à l’assermentation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08089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BBD63783-65EB-4B11-A380-7E834A286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530" y="609600"/>
            <a:ext cx="10296940" cy="5300310"/>
          </a:xfrm>
        </p:spPr>
        <p:txBody>
          <a:bodyPr/>
          <a:lstStyle/>
          <a:p>
            <a:pPr algn="ctr"/>
            <a:r>
              <a:rPr lang="fr-CA" b="1" dirty="0"/>
              <a:t>MODES ALTERNATIFS </a:t>
            </a:r>
            <a:br>
              <a:rPr lang="fr-CA" b="1" dirty="0"/>
            </a:br>
            <a:r>
              <a:rPr lang="fr-CA" b="1" dirty="0"/>
              <a:t>DE </a:t>
            </a:r>
            <a:br>
              <a:rPr lang="fr-CA" b="1" dirty="0"/>
            </a:br>
            <a:r>
              <a:rPr lang="fr-CA" b="1" dirty="0"/>
              <a:t>RÉSOLUTION DES CONFLITS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B49BCC-F341-4F22-9470-E076733B0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fr-CA" sz="2000" dirty="0"/>
          </a:p>
          <a:p>
            <a:pPr marL="0" indent="0" algn="just">
              <a:buNone/>
            </a:pPr>
            <a:endParaRPr lang="fr-CA" sz="2000" dirty="0"/>
          </a:p>
          <a:p>
            <a:pPr marL="0" indent="0" algn="just">
              <a:buNone/>
            </a:pP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939547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3907B-22BE-4182-93A5-0706FF183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/>
              <a:t>La médiation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11430A-C171-4310-A6C2-E80E60A74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3" y="1669774"/>
            <a:ext cx="10084905" cy="5022574"/>
          </a:xfrm>
        </p:spPr>
        <p:txBody>
          <a:bodyPr>
            <a:normAutofit/>
          </a:bodyPr>
          <a:lstStyle/>
          <a:p>
            <a:pPr algn="just"/>
            <a:r>
              <a:rPr lang="fr-CA" sz="2000" dirty="0"/>
              <a:t>Le médiateur est choisi par les parties d’un commun accord et elles s’engagent à partager les coûts de la médiation à parts égales;</a:t>
            </a:r>
          </a:p>
          <a:p>
            <a:pPr marL="0" indent="0" algn="just">
              <a:buNone/>
            </a:pPr>
            <a:endParaRPr lang="fr-CA" sz="2000" dirty="0"/>
          </a:p>
          <a:p>
            <a:pPr algn="just"/>
            <a:r>
              <a:rPr lang="fr-CA" sz="2000" dirty="0"/>
              <a:t>Le médiateur tente d’amener les parties vers un consensus afin d’arriver à un règlement à l’amiable;</a:t>
            </a:r>
          </a:p>
          <a:p>
            <a:pPr marL="0" indent="0" algn="just">
              <a:buNone/>
            </a:pPr>
            <a:endParaRPr lang="fr-CA" sz="2000" dirty="0"/>
          </a:p>
          <a:p>
            <a:pPr algn="just"/>
            <a:r>
              <a:rPr lang="fr-CA" sz="2000" dirty="0"/>
              <a:t>Il ne peut pas imposer une entente;</a:t>
            </a:r>
          </a:p>
          <a:p>
            <a:pPr marL="0" indent="0" algn="just">
              <a:buNone/>
            </a:pPr>
            <a:endParaRPr lang="fr-CA" sz="2000" dirty="0"/>
          </a:p>
          <a:p>
            <a:pPr algn="just"/>
            <a:r>
              <a:rPr lang="fr-CA" sz="2000" dirty="0"/>
              <a:t>Les paroles prononcées pendant la médiation ne peuvent servir de preuve dans un éventuel procès ou arbitrage, si échec de la médiation il y a; </a:t>
            </a:r>
          </a:p>
          <a:p>
            <a:pPr algn="just"/>
            <a:endParaRPr lang="fr-CA" sz="2000" dirty="0"/>
          </a:p>
          <a:p>
            <a:pPr algn="just"/>
            <a:r>
              <a:rPr lang="fr-CA" sz="2000" dirty="0"/>
              <a:t>Le médiateur ne peut être assigné à témoigner.</a:t>
            </a:r>
          </a:p>
          <a:p>
            <a:pPr algn="just"/>
            <a:endParaRPr lang="fr-CA" sz="2000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60835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F86214-C1FD-477A-830D-CDD62203A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/>
              <a:t>L’arbitrage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080D00-2B28-4A52-8E10-B87659B68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3113" y="1603513"/>
            <a:ext cx="9713843" cy="4956313"/>
          </a:xfrm>
        </p:spPr>
        <p:txBody>
          <a:bodyPr/>
          <a:lstStyle/>
          <a:p>
            <a:r>
              <a:rPr lang="fr-CA" sz="2000" dirty="0"/>
              <a:t>L’arbitre est généralement choisi par les parties en litige;</a:t>
            </a:r>
          </a:p>
          <a:p>
            <a:endParaRPr lang="fr-CA" sz="2000" dirty="0"/>
          </a:p>
          <a:p>
            <a:r>
              <a:rPr lang="fr-CA" sz="2000" dirty="0"/>
              <a:t>Tout comme la médiation, les frais d’arbitrage sont partagés entre les parties;</a:t>
            </a:r>
          </a:p>
          <a:p>
            <a:endParaRPr lang="fr-CA" sz="2000" dirty="0"/>
          </a:p>
          <a:p>
            <a:r>
              <a:rPr lang="fr-CA" sz="2000" dirty="0"/>
              <a:t>Tout comme le juge, l’arbitre entend la cause et impose sa décision;</a:t>
            </a:r>
          </a:p>
          <a:p>
            <a:endParaRPr lang="fr-CA" sz="2000" dirty="0"/>
          </a:p>
          <a:p>
            <a:r>
              <a:rPr lang="fr-CA" sz="2000" dirty="0"/>
              <a:t>Contrairement aux tribunaux judiciaires, les décisions d’arbitrage sont plus rapides;</a:t>
            </a:r>
          </a:p>
          <a:p>
            <a:endParaRPr lang="fr-CA" sz="2000" dirty="0"/>
          </a:p>
          <a:p>
            <a:r>
              <a:rPr lang="fr-CA" sz="2000" dirty="0"/>
              <a:t>Contrairement aux tribunaux judiciaires, les médias et le public n’ont pas accès à la salle d’audience d’arbitrage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61935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BD042-7729-496E-B428-46CDA1629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565" y="624110"/>
            <a:ext cx="9952383" cy="1280890"/>
          </a:xfrm>
        </p:spPr>
        <p:txBody>
          <a:bodyPr/>
          <a:lstStyle/>
          <a:p>
            <a:pPr algn="ctr"/>
            <a:r>
              <a:rPr lang="fr-CA" b="1" dirty="0"/>
              <a:t>Les règles particulières de conciliation et d’arbitrage en courtage immobilier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F081E6-191F-43A3-B2A8-5D269CA5C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565" y="2133600"/>
            <a:ext cx="10071652" cy="4724400"/>
          </a:xfrm>
        </p:spPr>
        <p:txBody>
          <a:bodyPr/>
          <a:lstStyle/>
          <a:p>
            <a:pPr algn="just"/>
            <a:endParaRPr lang="fr-CA" sz="2000" i="1" dirty="0"/>
          </a:p>
          <a:p>
            <a:pPr algn="just">
              <a:lnSpc>
                <a:spcPct val="150000"/>
              </a:lnSpc>
            </a:pPr>
            <a:r>
              <a:rPr lang="fr-CA" sz="2400" i="1" dirty="0"/>
              <a:t>Le Règlement de conciliation et d’arbitrage de la Fédération des chambres immobilières du Québec</a:t>
            </a:r>
            <a:r>
              <a:rPr lang="fr-CA" sz="2400" dirty="0"/>
              <a:t> en cas de litige entre courtiers immobiliers </a:t>
            </a:r>
            <a:r>
              <a:rPr lang="fr-CA" sz="2400" u="sng" dirty="0"/>
              <a:t>autre que disciplinaires</a:t>
            </a:r>
            <a:r>
              <a:rPr lang="fr-CA" sz="2400" dirty="0"/>
              <a:t>.  (voir art. 1.1 à 1.3)</a:t>
            </a:r>
          </a:p>
          <a:p>
            <a:pPr algn="just">
              <a:lnSpc>
                <a:spcPct val="150000"/>
              </a:lnSpc>
            </a:pPr>
            <a:endParaRPr lang="fr-CA" sz="2400" dirty="0"/>
          </a:p>
          <a:p>
            <a:pPr algn="just">
              <a:lnSpc>
                <a:spcPct val="150000"/>
              </a:lnSpc>
            </a:pPr>
            <a:r>
              <a:rPr lang="fr-CA" sz="2400" dirty="0"/>
              <a:t>Le conseil d’arbitrage: trois membres, dont un président choisi par la Fédération parmi les avocats ayant 10 ans de pratique</a:t>
            </a:r>
            <a:r>
              <a:rPr lang="fr-CA" sz="2000" dirty="0"/>
              <a:t>.</a:t>
            </a:r>
          </a:p>
          <a:p>
            <a:pPr algn="just"/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963018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545DE-988C-4AFF-8ACA-3C0E8DC9B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Les règles particulières de conciliation et d’arbitrage en courtage immobilier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61DF6-36AD-450C-8139-4D7FD0D8A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3" y="2133599"/>
            <a:ext cx="10071652" cy="4532244"/>
          </a:xfrm>
        </p:spPr>
        <p:txBody>
          <a:bodyPr>
            <a:normAutofit/>
          </a:bodyPr>
          <a:lstStyle/>
          <a:p>
            <a:pPr algn="just"/>
            <a:r>
              <a:rPr lang="fr-CA" sz="2400" b="1" dirty="0"/>
              <a:t>Lieu de conciliation et d’arbitrage</a:t>
            </a:r>
          </a:p>
          <a:p>
            <a:pPr marL="0" indent="0" algn="just">
              <a:buNone/>
            </a:pPr>
            <a:endParaRPr lang="fr-CA" sz="24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fr-CA" sz="2200" dirty="0"/>
              <a:t>La principale place d’affaires de la chambre immobilière, </a:t>
            </a:r>
            <a:r>
              <a:rPr lang="fr-CA" sz="2200" u="sng" dirty="0"/>
              <a:t>si les parties au différend sont membres de la même chambre immobilière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CA" sz="22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fr-CA" sz="2200" dirty="0"/>
              <a:t>Sauf entente des parties, lieu du siège social de la chambre immobilière  où se trouve l’immeuble à l’origine du différend, </a:t>
            </a:r>
            <a:r>
              <a:rPr lang="fr-CA" sz="2200" u="sng" dirty="0"/>
              <a:t>si les parties au différend sont membres de chambres immobilières différentes</a:t>
            </a:r>
          </a:p>
        </p:txBody>
      </p:sp>
    </p:spTree>
    <p:extLst>
      <p:ext uri="{BB962C8B-B14F-4D97-AF65-F5344CB8AC3E}">
        <p14:creationId xmlns:p14="http://schemas.microsoft.com/office/powerpoint/2010/main" val="2290530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77DD8D-FA27-482C-8F0F-5CB93BEEB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Les règles particulières de conciliation et d’arbitrage en courtage immobilier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9F0BB2-1B86-4DE6-B732-4E0996B5F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052" y="2133599"/>
            <a:ext cx="9662560" cy="4611758"/>
          </a:xfrm>
        </p:spPr>
        <p:txBody>
          <a:bodyPr>
            <a:normAutofit/>
          </a:bodyPr>
          <a:lstStyle/>
          <a:p>
            <a:r>
              <a:rPr lang="fr-CA" sz="2400" b="1" dirty="0"/>
              <a:t>Procédure de conciliation et d’arbitrage</a:t>
            </a:r>
          </a:p>
          <a:p>
            <a:pPr marL="0" indent="0">
              <a:buNone/>
            </a:pPr>
            <a:r>
              <a:rPr lang="fr-CA" sz="2000" b="1" dirty="0"/>
              <a:t>			</a:t>
            </a:r>
          </a:p>
          <a:p>
            <a:pPr marL="0" indent="0" algn="ctr">
              <a:buNone/>
            </a:pPr>
            <a:r>
              <a:rPr lang="fr-CA" sz="2000" b="1" dirty="0"/>
              <a:t>Demande de conciliation </a:t>
            </a:r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Les membres doivent requérir les services d’un conciliateur avant de demander l’arbitrage;</a:t>
            </a:r>
          </a:p>
          <a:p>
            <a:pPr marL="0" indent="0" algn="just">
              <a:buNone/>
            </a:pPr>
            <a:r>
              <a:rPr lang="fr-CA" sz="2000" dirty="0"/>
              <a:t>Le conciliateur commente les éléments positifs et négatifs des prétentions des parties;</a:t>
            </a:r>
          </a:p>
          <a:p>
            <a:pPr marL="0" indent="0" algn="just">
              <a:buNone/>
            </a:pPr>
            <a:r>
              <a:rPr lang="fr-CA" sz="2000" dirty="0"/>
              <a:t>Il explique les avantages et inconvénients d’une audition devant le conseil d’arbitrage;</a:t>
            </a:r>
          </a:p>
          <a:p>
            <a:pPr marL="0" indent="0" algn="just">
              <a:buNone/>
            </a:pPr>
            <a:r>
              <a:rPr lang="fr-CA" sz="2000" dirty="0"/>
              <a:t>Il suggère des offres de règlement;</a:t>
            </a:r>
          </a:p>
          <a:p>
            <a:pPr marL="0" indent="0" algn="just">
              <a:buNone/>
            </a:pPr>
            <a:r>
              <a:rPr lang="fr-CA" sz="2000" dirty="0"/>
              <a:t>Il doit tenter d’amener les parties à régler leur différend à l’amiable</a:t>
            </a:r>
          </a:p>
          <a:p>
            <a:pPr marL="0" indent="0">
              <a:buNone/>
            </a:pPr>
            <a:endParaRPr lang="fr-CA" sz="2400" b="1" dirty="0"/>
          </a:p>
        </p:txBody>
      </p:sp>
    </p:spTree>
    <p:extLst>
      <p:ext uri="{BB962C8B-B14F-4D97-AF65-F5344CB8AC3E}">
        <p14:creationId xmlns:p14="http://schemas.microsoft.com/office/powerpoint/2010/main" val="198540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5100A-734A-4E7A-B40E-5BF58F079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Les règles particulières de conciliation et d’arbitrage en courtage immobilier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E4EF74-9998-4486-85F3-1BCE81EAB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43" y="2133600"/>
            <a:ext cx="10230679" cy="4585252"/>
          </a:xfrm>
        </p:spPr>
        <p:txBody>
          <a:bodyPr>
            <a:normAutofit fontScale="92500" lnSpcReduction="10000"/>
          </a:bodyPr>
          <a:lstStyle/>
          <a:p>
            <a:r>
              <a:rPr lang="fr-CA" sz="2800" b="1" dirty="0"/>
              <a:t>Procédure de conciliation et d’arbitrage</a:t>
            </a:r>
          </a:p>
          <a:p>
            <a:pPr marL="0" indent="0">
              <a:buNone/>
            </a:pPr>
            <a:r>
              <a:rPr lang="fr-CA" sz="1600" b="1" dirty="0"/>
              <a:t>			</a:t>
            </a:r>
          </a:p>
          <a:p>
            <a:pPr marL="0" indent="0" algn="ctr">
              <a:buNone/>
            </a:pPr>
            <a:r>
              <a:rPr lang="fr-CA" sz="2200" b="1" dirty="0"/>
              <a:t>Demande de conciliation (suite)</a:t>
            </a:r>
          </a:p>
          <a:p>
            <a:pPr marL="0" indent="0">
              <a:buNone/>
            </a:pPr>
            <a:r>
              <a:rPr lang="fr-CA" sz="2000" dirty="0"/>
              <a:t>Le conciliateur ne rend pas de décision ou de jugement;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Il remet un rapport aux parties, lequel est confidentiel  et ne peut être utilisé devant d’autres instances;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Le conciliateur ne peut divulguer les paroles prononcées lors de la conciliation;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Si entente entre les parties, elle sera consignée par écrit et équivaut à une sentence arbitrale, donc obligatoire entre les parties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5067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0C819C-2E5F-46A5-9E8B-F2A593C3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Plan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300ECC-816A-4338-A0DA-CE4DDCE79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7983"/>
            <a:ext cx="8915400" cy="52743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fr-CA" sz="2400" dirty="0"/>
          </a:p>
          <a:p>
            <a:pPr>
              <a:lnSpc>
                <a:spcPct val="150000"/>
              </a:lnSpc>
            </a:pPr>
            <a:r>
              <a:rPr lang="fr-CA" sz="2400" dirty="0"/>
              <a:t>1. Tribunaux (1</a:t>
            </a:r>
            <a:r>
              <a:rPr lang="fr-CA" sz="2400" baseline="30000" dirty="0"/>
              <a:t>ère</a:t>
            </a:r>
            <a:r>
              <a:rPr lang="fr-CA" sz="2400" dirty="0"/>
              <a:t> instance)</a:t>
            </a:r>
          </a:p>
          <a:p>
            <a:pPr>
              <a:lnSpc>
                <a:spcPct val="150000"/>
              </a:lnSpc>
            </a:pPr>
            <a:r>
              <a:rPr lang="fr-CA" sz="2000" dirty="0"/>
              <a:t>2</a:t>
            </a:r>
            <a:r>
              <a:rPr lang="fr-CA" sz="2400" dirty="0"/>
              <a:t>. Tribunaux (2</a:t>
            </a:r>
            <a:r>
              <a:rPr lang="fr-CA" sz="2400" baseline="30000" dirty="0"/>
              <a:t>ème</a:t>
            </a:r>
            <a:r>
              <a:rPr lang="fr-CA" sz="2400" dirty="0"/>
              <a:t> et 3</a:t>
            </a:r>
            <a:r>
              <a:rPr lang="fr-CA" sz="2400" baseline="30000" dirty="0"/>
              <a:t>ème</a:t>
            </a:r>
            <a:r>
              <a:rPr lang="fr-CA" sz="2400" dirty="0"/>
              <a:t> instances)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3. Autres tribunaux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4. Le personnel du système judiciaire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5. Modes alternatifs de résolution  des conflits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6. Exercices</a:t>
            </a:r>
          </a:p>
          <a:p>
            <a:pPr marL="0" indent="0">
              <a:buNone/>
            </a:pPr>
            <a:r>
              <a:rPr lang="fr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8224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F4865-6F50-40D5-A412-AFF063B12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Les règles particulières de conciliation et d’arbitrage en courtage immobilier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39C189-BA4C-428E-A0A0-91D6C0EF4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3" y="2133599"/>
            <a:ext cx="10137913" cy="4465983"/>
          </a:xfrm>
        </p:spPr>
        <p:txBody>
          <a:bodyPr/>
          <a:lstStyle/>
          <a:p>
            <a:r>
              <a:rPr lang="fr-CA" sz="2400" b="1" dirty="0"/>
              <a:t>Procédure de conciliation et d’arbitrage</a:t>
            </a:r>
          </a:p>
          <a:p>
            <a:pPr marL="0" indent="0">
              <a:buNone/>
            </a:pPr>
            <a:r>
              <a:rPr lang="fr-CA" sz="1100" b="1" dirty="0"/>
              <a:t>			</a:t>
            </a:r>
            <a:r>
              <a:rPr lang="fr-CA" sz="2200" b="1" dirty="0"/>
              <a:t>Conditions liées à une demande de conciliation</a:t>
            </a:r>
          </a:p>
          <a:p>
            <a:pPr marL="0" indent="0">
              <a:buNone/>
            </a:pPr>
            <a:endParaRPr lang="fr-CA" sz="2200" b="1" dirty="0"/>
          </a:p>
          <a:p>
            <a:pPr algn="just"/>
            <a:r>
              <a:rPr lang="fr-CA" sz="2000" dirty="0"/>
              <a:t>La demande doit être formulée dans l’année de l’opération de courtage faisant l’objet du différend;</a:t>
            </a:r>
          </a:p>
          <a:p>
            <a:pPr algn="just"/>
            <a:endParaRPr lang="fr-CA" sz="2000" dirty="0"/>
          </a:p>
          <a:p>
            <a:pPr algn="just"/>
            <a:r>
              <a:rPr lang="fr-CA" sz="2000" dirty="0"/>
              <a:t>Ce délai d’un an est de rigueur, sauf exception prévu dans le </a:t>
            </a:r>
            <a:r>
              <a:rPr lang="fr-CA" sz="2000" i="1" dirty="0"/>
              <a:t>Règlement;</a:t>
            </a:r>
          </a:p>
          <a:p>
            <a:pPr algn="just"/>
            <a:endParaRPr lang="fr-CA" sz="2000" i="1" dirty="0"/>
          </a:p>
          <a:p>
            <a:pPr algn="just"/>
            <a:r>
              <a:rPr lang="fr-CA" sz="2000" dirty="0"/>
              <a:t>La demande doit être déposée au greffier du  Conseil d’arbitrage, accompagnée de deux documents: </a:t>
            </a:r>
            <a:r>
              <a:rPr lang="fr-CA" sz="2000" i="1" dirty="0"/>
              <a:t>l’acte de compromis </a:t>
            </a:r>
            <a:r>
              <a:rPr lang="fr-CA" sz="2000" dirty="0"/>
              <a:t>et </a:t>
            </a:r>
            <a:r>
              <a:rPr lang="fr-CA" sz="2000" i="1" dirty="0"/>
              <a:t>la déclaration de mise en état du dossier</a:t>
            </a:r>
            <a:r>
              <a:rPr lang="fr-CA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6667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353371-AF8F-4CA2-A077-BEDC335F9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Les règles particulières de conciliation et d’arbitrage en courtage immobilier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9CC2E3-B459-4D7E-8E34-03A386AC4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3113" y="2133599"/>
            <a:ext cx="9793357" cy="4359965"/>
          </a:xfrm>
        </p:spPr>
        <p:txBody>
          <a:bodyPr/>
          <a:lstStyle/>
          <a:p>
            <a:r>
              <a:rPr lang="fr-CA" sz="2400" b="1" dirty="0"/>
              <a:t>Procédure de conciliation et d’arbitrage</a:t>
            </a:r>
          </a:p>
          <a:p>
            <a:pPr marL="0" indent="0">
              <a:buNone/>
            </a:pPr>
            <a:r>
              <a:rPr lang="fr-CA" dirty="0"/>
              <a:t> 			</a:t>
            </a:r>
            <a:r>
              <a:rPr lang="fr-CA" sz="2400" b="1" dirty="0"/>
              <a:t>Demande d’arbitrage</a:t>
            </a:r>
          </a:p>
          <a:p>
            <a:pPr marL="0" indent="0">
              <a:buNone/>
            </a:pPr>
            <a:r>
              <a:rPr lang="fr-CA" sz="2000" dirty="0"/>
              <a:t>Dans les 15 jours de la réception du rapport du conciliateur (si pas d’entente)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Dans </a:t>
            </a:r>
            <a:r>
              <a:rPr lang="fr-CA" sz="2000"/>
              <a:t>les 30 </a:t>
            </a:r>
            <a:r>
              <a:rPr lang="fr-CA" sz="2000" dirty="0"/>
              <a:t>jours de la tenue de la séance de conciliation  (si pas de rapport)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Le greffier forme le Conseil d’arbitrage composé de trois membres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Le greffier envoie un avis aux parties au moins 21 jours avant la date prévue pour l’audition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70122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1F6DB-33B4-45DD-AB69-847BDE50F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Les règles particulières de conciliation et d’arbitrage en courtage immobilier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478196-B9C6-4172-8C83-73F9F60FA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26" y="2133600"/>
            <a:ext cx="9925878" cy="4532242"/>
          </a:xfrm>
        </p:spPr>
        <p:txBody>
          <a:bodyPr/>
          <a:lstStyle/>
          <a:p>
            <a:r>
              <a:rPr lang="fr-CA" sz="2400" b="1" dirty="0"/>
              <a:t>Procédure de conciliation et d’arbitrage</a:t>
            </a:r>
          </a:p>
          <a:p>
            <a:pPr marL="0" indent="0">
              <a:buNone/>
            </a:pPr>
            <a:r>
              <a:rPr lang="fr-CA" dirty="0"/>
              <a:t> 			</a:t>
            </a:r>
            <a:r>
              <a:rPr lang="fr-CA" sz="2200" b="1" dirty="0"/>
              <a:t>Demande d’arbitrage (suite)</a:t>
            </a:r>
          </a:p>
          <a:p>
            <a:pPr marL="0" indent="0">
              <a:buNone/>
            </a:pPr>
            <a:endParaRPr lang="fr-CA" sz="2200" b="1" dirty="0"/>
          </a:p>
          <a:p>
            <a:r>
              <a:rPr lang="fr-CA" sz="2000" dirty="0"/>
              <a:t>La partie requérante présente, en premier, sa preuve</a:t>
            </a:r>
          </a:p>
          <a:p>
            <a:endParaRPr lang="fr-CA" sz="2000" dirty="0"/>
          </a:p>
          <a:p>
            <a:r>
              <a:rPr lang="fr-CA" sz="2000" dirty="0"/>
              <a:t>Il y a possibilité de contre-interroger les témoins de l’autre partie</a:t>
            </a:r>
          </a:p>
          <a:p>
            <a:endParaRPr lang="fr-CA" sz="2000" dirty="0"/>
          </a:p>
          <a:p>
            <a:r>
              <a:rPr lang="fr-CA" sz="2000" dirty="0"/>
              <a:t>Elles peuvent se faire représenter par un avocat</a:t>
            </a:r>
          </a:p>
          <a:p>
            <a:endParaRPr lang="fr-CA" sz="2000" dirty="0"/>
          </a:p>
          <a:p>
            <a:r>
              <a:rPr lang="fr-CA" sz="2000" dirty="0"/>
              <a:t>Mêmes règles de preuves que celles devant les tribunaux judiciaires.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36306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B1C532-12F2-4DC2-9F28-6AC79D17D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b="1" dirty="0"/>
              <a:t>Les règles particulières de conciliation et d’arbitrage en courtage immobiliers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0C5086-E906-4A62-910A-2071C0BC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035" y="2133599"/>
            <a:ext cx="10204173" cy="4465983"/>
          </a:xfrm>
        </p:spPr>
        <p:txBody>
          <a:bodyPr>
            <a:normAutofit lnSpcReduction="10000"/>
          </a:bodyPr>
          <a:lstStyle/>
          <a:p>
            <a:r>
              <a:rPr lang="fr-CA" sz="2400" b="1" dirty="0"/>
              <a:t>La sentence arbitrale</a:t>
            </a:r>
          </a:p>
          <a:p>
            <a:pPr marL="0" indent="0">
              <a:buNone/>
            </a:pPr>
            <a:r>
              <a:rPr lang="fr-CA" sz="2000" dirty="0"/>
              <a:t>Rendue (à majorité) au plus tard 45 jours de la fin de l’audition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Les arbitres sont tenus au secret de leurs discussions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La décision est finale et sans appel; elle lie les parties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Les parties doivent se conformer à la sentence arbitrale dans un délai de 30 jours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Si pas de suite dans le délai de 30 jours, suspension automatique en tant que membre 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9328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D596D9-77F0-4C75-8F00-0204F435E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 Les tribunaux de 1</a:t>
            </a:r>
            <a:r>
              <a:rPr lang="fr-CA" b="1" baseline="30000" dirty="0"/>
              <a:t>ère</a:t>
            </a:r>
            <a:r>
              <a:rPr lang="fr-CA" b="1" dirty="0"/>
              <a:t> instance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785311-C06A-401D-811A-8208EBEF6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762539"/>
            <a:ext cx="9912626" cy="4810539"/>
          </a:xfrm>
        </p:spPr>
        <p:txBody>
          <a:bodyPr>
            <a:normAutofit/>
          </a:bodyPr>
          <a:lstStyle/>
          <a:p>
            <a:r>
              <a:rPr lang="fr-CA" sz="3200" b="1" dirty="0"/>
              <a:t>1. les tribunaux judiciaires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400" dirty="0"/>
              <a:t>Compétents en matière civile, commerciale, pénale et criminelle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Introduction d’un recours dans :</a:t>
            </a:r>
          </a:p>
          <a:p>
            <a:pPr marL="0" indent="0">
              <a:buNone/>
            </a:pPr>
            <a:r>
              <a:rPr lang="fr-CA" sz="2400" dirty="0"/>
              <a:t>             - le tribunal de 1</a:t>
            </a:r>
            <a:r>
              <a:rPr lang="fr-CA" sz="2400" baseline="30000" dirty="0"/>
              <a:t>ère</a:t>
            </a:r>
            <a:r>
              <a:rPr lang="fr-CA" sz="2400" dirty="0"/>
              <a:t> instance compétent</a:t>
            </a:r>
          </a:p>
          <a:p>
            <a:pPr marL="0" indent="0">
              <a:buNone/>
            </a:pPr>
            <a:r>
              <a:rPr lang="fr-CA" sz="2400" dirty="0"/>
              <a:t>             - l’un des 36 districts judiciaires du Québec</a:t>
            </a:r>
          </a:p>
          <a:p>
            <a:pPr marL="0" indent="0">
              <a:buNone/>
            </a:pPr>
            <a:endParaRPr lang="fr-CA" sz="2400" b="1" u="sng" dirty="0"/>
          </a:p>
          <a:p>
            <a:pPr marL="0" indent="0">
              <a:buNone/>
            </a:pPr>
            <a:r>
              <a:rPr lang="fr-CA" sz="2400" b="1" u="sng" dirty="0">
                <a:solidFill>
                  <a:srgbClr val="FF0000"/>
                </a:solidFill>
              </a:rPr>
              <a:t>Important: </a:t>
            </a:r>
            <a:r>
              <a:rPr lang="fr-CA" sz="2400" dirty="0">
                <a:solidFill>
                  <a:srgbClr val="FF0000"/>
                </a:solidFill>
              </a:rPr>
              <a:t>L’administration de la justice relève des provinces</a:t>
            </a:r>
          </a:p>
        </p:txBody>
      </p:sp>
    </p:spTree>
    <p:extLst>
      <p:ext uri="{BB962C8B-B14F-4D97-AF65-F5344CB8AC3E}">
        <p14:creationId xmlns:p14="http://schemas.microsoft.com/office/powerpoint/2010/main" val="387223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816D6B-52FE-4998-876C-C8A4D32BA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Les tribunaux de 1</a:t>
            </a:r>
            <a:r>
              <a:rPr lang="fr-CA" b="1" baseline="30000" dirty="0"/>
              <a:t>ère</a:t>
            </a:r>
            <a:r>
              <a:rPr lang="fr-CA" b="1" dirty="0"/>
              <a:t> instance (suite)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5BAE42-BE10-4254-BF70-6001412BA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078" y="1775791"/>
            <a:ext cx="9503534" cy="4691270"/>
          </a:xfrm>
        </p:spPr>
        <p:txBody>
          <a:bodyPr/>
          <a:lstStyle/>
          <a:p>
            <a:r>
              <a:rPr lang="fr-CA" sz="2800" b="1" dirty="0"/>
              <a:t>1. Les tribunaux judiciaires (suite)</a:t>
            </a:r>
          </a:p>
          <a:p>
            <a:pPr marL="0" indent="0">
              <a:buNone/>
            </a:pPr>
            <a:endParaRPr lang="fr-CA" sz="2800" b="1" dirty="0"/>
          </a:p>
          <a:p>
            <a:pPr marL="0" indent="0">
              <a:buNone/>
            </a:pPr>
            <a:r>
              <a:rPr lang="fr-CA" sz="2400" b="1" dirty="0"/>
              <a:t>  1.1. Les tribunaux civils</a:t>
            </a:r>
          </a:p>
          <a:p>
            <a:pPr marL="0" indent="0">
              <a:buNone/>
            </a:pPr>
            <a:r>
              <a:rPr lang="fr-CA" sz="2000" b="1" dirty="0"/>
              <a:t>             1.1.1 La Cour municipale</a:t>
            </a:r>
          </a:p>
          <a:p>
            <a:pPr marL="0" indent="0">
              <a:buNone/>
            </a:pPr>
            <a:endParaRPr lang="fr-CA" b="1" dirty="0"/>
          </a:p>
          <a:p>
            <a:pPr marL="0" indent="0" algn="just">
              <a:buNone/>
            </a:pPr>
            <a:r>
              <a:rPr lang="fr-CA" sz="2000" dirty="0"/>
              <a:t>En matière civile, compétente pour entendre les causes impliquant la municipalité et une personne, qui lui doit de l’argent à titre de taxes non payées, par exemple.</a:t>
            </a:r>
          </a:p>
          <a:p>
            <a:pPr marL="0" indent="0" algn="just">
              <a:buNone/>
            </a:pPr>
            <a:endParaRPr lang="fr-CA" sz="2000" dirty="0"/>
          </a:p>
          <a:p>
            <a:pPr marL="0" indent="0" algn="just">
              <a:buNone/>
            </a:pPr>
            <a:r>
              <a:rPr lang="fr-CA" sz="2000" b="1" dirty="0">
                <a:solidFill>
                  <a:srgbClr val="FF0000"/>
                </a:solidFill>
              </a:rPr>
              <a:t>Les juges sont nommés par le gouvernement du Québec</a:t>
            </a:r>
          </a:p>
        </p:txBody>
      </p:sp>
    </p:spTree>
    <p:extLst>
      <p:ext uri="{BB962C8B-B14F-4D97-AF65-F5344CB8AC3E}">
        <p14:creationId xmlns:p14="http://schemas.microsoft.com/office/powerpoint/2010/main" val="1533796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1875F-A9C8-4301-9BD1-A5D6006DF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Les tribunaux de 1</a:t>
            </a:r>
            <a:r>
              <a:rPr lang="fr-CA" b="1" baseline="30000" dirty="0"/>
              <a:t>ère</a:t>
            </a:r>
            <a:r>
              <a:rPr lang="fr-CA" b="1" dirty="0"/>
              <a:t> instance (suite)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4F7159-DA27-4068-999D-B8EF7BD8E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591" y="1550504"/>
            <a:ext cx="9424021" cy="5307496"/>
          </a:xfrm>
        </p:spPr>
        <p:txBody>
          <a:bodyPr>
            <a:normAutofit/>
          </a:bodyPr>
          <a:lstStyle/>
          <a:p>
            <a:r>
              <a:rPr lang="fr-CA" sz="2400" b="1" dirty="0"/>
              <a:t>1. Les tribunaux judiciaires (suite)</a:t>
            </a:r>
          </a:p>
          <a:p>
            <a:endParaRPr lang="fr-CA" b="1" dirty="0"/>
          </a:p>
          <a:p>
            <a:pPr marL="0" indent="0">
              <a:buNone/>
            </a:pPr>
            <a:r>
              <a:rPr lang="fr-CA" sz="2400" b="1" dirty="0"/>
              <a:t>  1.1. Les tribunaux civils (suite)</a:t>
            </a:r>
          </a:p>
          <a:p>
            <a:pPr marL="0" indent="0">
              <a:buNone/>
            </a:pPr>
            <a:r>
              <a:rPr lang="fr-CA" sz="2000" b="1" dirty="0"/>
              <a:t>             1.1.2.La Cour du Québec</a:t>
            </a:r>
            <a:endParaRPr lang="fr-CA" b="1" dirty="0"/>
          </a:p>
          <a:p>
            <a:pPr marL="0" indent="0">
              <a:buNone/>
            </a:pPr>
            <a:r>
              <a:rPr lang="fr-CA" sz="2000" dirty="0"/>
              <a:t>En matière civile, elle est composée de trois chambres ou divisions</a:t>
            </a:r>
            <a:endParaRPr lang="fr-CA" dirty="0"/>
          </a:p>
          <a:p>
            <a:pPr marL="0" indent="0">
              <a:buNone/>
            </a:pPr>
            <a:r>
              <a:rPr lang="fr-CA" dirty="0"/>
              <a:t>                 </a:t>
            </a:r>
            <a:r>
              <a:rPr lang="fr-CA" sz="2000" dirty="0"/>
              <a:t>La division des petites créances: (15 000 $ ou moins)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                La chambre civile: (moins de 85 000 $)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r>
              <a:rPr lang="fr-CA" sz="2000" dirty="0"/>
              <a:t>                La chambre de la jeunesse:   (demandes d’adoption)</a:t>
            </a:r>
          </a:p>
          <a:p>
            <a:pPr marL="0" indent="0">
              <a:buNone/>
            </a:pPr>
            <a:r>
              <a:rPr lang="fr-CA" b="1" dirty="0">
                <a:solidFill>
                  <a:srgbClr val="FF0000"/>
                </a:solidFill>
              </a:rPr>
              <a:t>Les juges sont nommés par le gouvernement du Québec</a:t>
            </a:r>
          </a:p>
        </p:txBody>
      </p:sp>
    </p:spTree>
    <p:extLst>
      <p:ext uri="{BB962C8B-B14F-4D97-AF65-F5344CB8AC3E}">
        <p14:creationId xmlns:p14="http://schemas.microsoft.com/office/powerpoint/2010/main" val="2010505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1F6BDA-0FEC-42EB-8ED7-71CFAB47C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9647"/>
          </a:xfrm>
        </p:spPr>
        <p:txBody>
          <a:bodyPr>
            <a:normAutofit fontScale="90000"/>
          </a:bodyPr>
          <a:lstStyle/>
          <a:p>
            <a:pPr algn="ctr"/>
            <a:r>
              <a:rPr lang="fr-CA" b="1" dirty="0"/>
              <a:t>Les tribunaux de 1</a:t>
            </a:r>
            <a:r>
              <a:rPr lang="fr-CA" b="1" baseline="30000" dirty="0"/>
              <a:t>ère</a:t>
            </a:r>
            <a:r>
              <a:rPr lang="fr-CA" b="1" dirty="0"/>
              <a:t> instance (suite)</a:t>
            </a:r>
            <a:br>
              <a:rPr lang="fr-CA" b="1" dirty="0"/>
            </a:b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6684C4-4F86-49F5-B574-73A18B61B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9861" y="1563757"/>
            <a:ext cx="9304751" cy="4784034"/>
          </a:xfrm>
        </p:spPr>
        <p:txBody>
          <a:bodyPr>
            <a:normAutofit lnSpcReduction="10000"/>
          </a:bodyPr>
          <a:lstStyle/>
          <a:p>
            <a:r>
              <a:rPr lang="fr-CA" sz="2400" b="1" dirty="0"/>
              <a:t>1. Les tribunaux judiciaires (suite)</a:t>
            </a:r>
          </a:p>
          <a:p>
            <a:pPr marL="0" indent="0">
              <a:buNone/>
            </a:pPr>
            <a:endParaRPr lang="fr-CA" sz="2400" b="1" dirty="0"/>
          </a:p>
          <a:p>
            <a:pPr marL="0" indent="0">
              <a:buNone/>
            </a:pPr>
            <a:r>
              <a:rPr lang="fr-CA" sz="2200" b="1" dirty="0"/>
              <a:t>1.1. Les tribunaux civils (suite)</a:t>
            </a:r>
          </a:p>
          <a:p>
            <a:pPr marL="0" indent="0">
              <a:buNone/>
            </a:pPr>
            <a:endParaRPr lang="fr-CA" sz="2200" b="1" dirty="0"/>
          </a:p>
          <a:p>
            <a:pPr marL="0" indent="0">
              <a:buNone/>
            </a:pPr>
            <a:r>
              <a:rPr lang="fr-CA" b="1" dirty="0"/>
              <a:t>            </a:t>
            </a:r>
            <a:r>
              <a:rPr lang="fr-CA" sz="2000" b="1" dirty="0"/>
              <a:t> 1.1.3.La Cour supérieure du Québec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b="1" dirty="0"/>
              <a:t>                           </a:t>
            </a:r>
            <a:r>
              <a:rPr lang="fr-CA" sz="2400" dirty="0"/>
              <a:t>Tribunal de droit commun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                    85 000 $ et plus</a:t>
            </a:r>
          </a:p>
          <a:p>
            <a:pPr marL="0" indent="0">
              <a:lnSpc>
                <a:spcPct val="150000"/>
              </a:lnSpc>
              <a:buNone/>
            </a:pPr>
            <a:endParaRPr lang="fr-CA" sz="2400" b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r-CA" b="1" dirty="0">
                <a:solidFill>
                  <a:srgbClr val="FF0000"/>
                </a:solidFill>
              </a:rPr>
              <a:t>Les juges sont nommés par le gouvernement fédéral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56700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38957-1D39-47AF-BF87-0C2D9427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9890"/>
          </a:xfrm>
        </p:spPr>
        <p:txBody>
          <a:bodyPr/>
          <a:lstStyle/>
          <a:p>
            <a:pPr algn="ctr"/>
            <a:r>
              <a:rPr lang="fr-CA" b="1" dirty="0"/>
              <a:t>Les tribunaux de 1</a:t>
            </a:r>
            <a:r>
              <a:rPr lang="fr-CA" b="1" baseline="30000" dirty="0"/>
              <a:t>ère</a:t>
            </a:r>
            <a:r>
              <a:rPr lang="fr-CA" b="1" dirty="0"/>
              <a:t> instance (suite)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B0C4F4-1385-421A-A289-A6BD4F6AD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8" y="1524000"/>
            <a:ext cx="9384264" cy="4876800"/>
          </a:xfrm>
        </p:spPr>
        <p:txBody>
          <a:bodyPr/>
          <a:lstStyle/>
          <a:p>
            <a:endParaRPr lang="fr-CA" sz="2400" b="1" dirty="0"/>
          </a:p>
          <a:p>
            <a:r>
              <a:rPr lang="fr-CA" sz="2400" b="1" dirty="0"/>
              <a:t>1</a:t>
            </a:r>
            <a:r>
              <a:rPr lang="fr-CA" sz="2800" b="1" dirty="0"/>
              <a:t>. Les tribunaux judiciaires (suite)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000" dirty="0"/>
              <a:t>           </a:t>
            </a:r>
            <a:r>
              <a:rPr lang="fr-CA" sz="2000" b="1" dirty="0"/>
              <a:t> </a:t>
            </a:r>
            <a:r>
              <a:rPr lang="fr-CA" sz="2400" b="1" dirty="0"/>
              <a:t>1.2 Les tribunaux pénaux et criminels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000" dirty="0"/>
              <a:t>                       </a:t>
            </a:r>
            <a:r>
              <a:rPr lang="fr-CA" sz="2400" dirty="0"/>
              <a:t>La Cour municipale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                   La Cour du Québec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400" dirty="0"/>
              <a:t>                   La Cour supérieure de juridiction criminelle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6025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6F5107-6C25-4AD3-A777-093739F5D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b="1" dirty="0"/>
              <a:t>Les tribunaux de 1</a:t>
            </a:r>
            <a:r>
              <a:rPr lang="fr-CA" b="1" baseline="30000" dirty="0"/>
              <a:t>ère</a:t>
            </a:r>
            <a:r>
              <a:rPr lang="fr-CA" b="1" dirty="0"/>
              <a:t> instance (suite)</a:t>
            </a:r>
            <a:br>
              <a:rPr lang="fr-CA" b="1" dirty="0"/>
            </a:b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021537-6F4D-4E59-A5D9-301714B86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4487" y="1656522"/>
            <a:ext cx="10060125" cy="50623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sz="2000" dirty="0"/>
              <a:t>             </a:t>
            </a:r>
            <a:endParaRPr lang="fr-CA" sz="2400" dirty="0"/>
          </a:p>
          <a:p>
            <a:pPr marL="0" indent="0">
              <a:buNone/>
            </a:pPr>
            <a:r>
              <a:rPr lang="fr-CA" sz="2400" dirty="0"/>
              <a:t>        2. </a:t>
            </a:r>
            <a:r>
              <a:rPr lang="fr-CA" sz="3500" b="1" dirty="0"/>
              <a:t>Les tribunaux administratifs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 Pouvoir conféré par la loi qui les crée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         Exemples: Régie de logement, tribunal administratif du Québec    		   (TAQ), tribunal administratif du travail (TAT)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         Le droit d’appel est prévu dans la Loi instituant le tribunal 				   administratif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dirty="0"/>
              <a:t>    	   </a:t>
            </a:r>
            <a:r>
              <a:rPr lang="fr-CA" sz="2400" dirty="0">
                <a:solidFill>
                  <a:srgbClr val="FF0000"/>
                </a:solidFill>
              </a:rPr>
              <a:t>Les juges, régisseurs et les commissionnaires présidents sont     	   	  	   nommés par le gouvernement fédéral ou provincial selon la loi </a:t>
            </a:r>
          </a:p>
          <a:p>
            <a:pPr marL="0" indent="0">
              <a:buNone/>
            </a:pP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1838117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1EB17-51D9-4C5F-B1B6-420CB3E22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539" y="624110"/>
            <a:ext cx="9742073" cy="1280890"/>
          </a:xfrm>
        </p:spPr>
        <p:txBody>
          <a:bodyPr/>
          <a:lstStyle/>
          <a:p>
            <a:pPr algn="ctr"/>
            <a:r>
              <a:rPr lang="fr-CA" b="1" dirty="0"/>
              <a:t>Tribunaux d’appel (2</a:t>
            </a:r>
            <a:r>
              <a:rPr lang="fr-CA" b="1" baseline="30000" dirty="0"/>
              <a:t>ème</a:t>
            </a:r>
            <a:r>
              <a:rPr lang="fr-CA" b="1" dirty="0"/>
              <a:t> et 3</a:t>
            </a:r>
            <a:r>
              <a:rPr lang="fr-CA" b="1" baseline="30000" dirty="0"/>
              <a:t>ème</a:t>
            </a:r>
            <a:r>
              <a:rPr lang="fr-CA" b="1" dirty="0"/>
              <a:t> instances)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418FF6-16E4-4F46-992F-DA5491B36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191" y="1775792"/>
            <a:ext cx="10893287" cy="4943060"/>
          </a:xfrm>
        </p:spPr>
        <p:txBody>
          <a:bodyPr>
            <a:normAutofit fontScale="62500" lnSpcReduction="20000"/>
          </a:bodyPr>
          <a:lstStyle/>
          <a:p>
            <a:endParaRPr lang="fr-CA" dirty="0"/>
          </a:p>
          <a:p>
            <a:r>
              <a:rPr lang="fr-CA" sz="4500" b="1" dirty="0"/>
              <a:t>La Cour d’appel du Québec (2</a:t>
            </a:r>
            <a:r>
              <a:rPr lang="fr-CA" sz="4500" b="1" baseline="30000" dirty="0"/>
              <a:t>ème</a:t>
            </a:r>
            <a:r>
              <a:rPr lang="fr-CA" sz="4500" b="1" dirty="0"/>
              <a:t> instance)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400" dirty="0"/>
              <a:t>	</a:t>
            </a:r>
            <a:r>
              <a:rPr lang="fr-CA" sz="3800" dirty="0"/>
              <a:t>À Montréal et à Québec seulement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3800" dirty="0"/>
              <a:t>	Appel des décisions de la Cour du Québec et de la Cour supérieure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3800" dirty="0"/>
              <a:t>	Le droit d’appel peut faire l’objet d’une permission préalable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3800" dirty="0"/>
              <a:t>	</a:t>
            </a:r>
            <a:r>
              <a:rPr lang="fr-CA" sz="3800" dirty="0">
                <a:solidFill>
                  <a:srgbClr val="FF0000"/>
                </a:solidFill>
              </a:rPr>
              <a:t>Ces juges son nommés par le gouvernement fédéral</a:t>
            </a:r>
          </a:p>
          <a:p>
            <a:endParaRPr lang="fr-CA" sz="2800" dirty="0"/>
          </a:p>
          <a:p>
            <a:pPr marL="0" indent="0">
              <a:lnSpc>
                <a:spcPct val="200000"/>
              </a:lnSpc>
              <a:buNone/>
            </a:pPr>
            <a:r>
              <a:rPr lang="fr-CA" sz="2000" dirty="0"/>
              <a:t>	</a:t>
            </a:r>
            <a:endParaRPr lang="fr-CA" sz="2400" dirty="0"/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95965899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1150</TotalTime>
  <Words>1411</Words>
  <Application>Microsoft Office PowerPoint</Application>
  <PresentationFormat>Grand écran</PresentationFormat>
  <Paragraphs>202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Brin</vt:lpstr>
      <vt:lpstr>ORGANISATION  DU  SYSTÈME JUDICIAIRE</vt:lpstr>
      <vt:lpstr>Plan du cours</vt:lpstr>
      <vt:lpstr> Les tribunaux de 1ère instance</vt:lpstr>
      <vt:lpstr>Les tribunaux de 1ère instance (suite)</vt:lpstr>
      <vt:lpstr>Les tribunaux de 1ère instance (suite)</vt:lpstr>
      <vt:lpstr>Les tribunaux de 1ère instance (suite) </vt:lpstr>
      <vt:lpstr>Les tribunaux de 1ère instance (suite)</vt:lpstr>
      <vt:lpstr>Les tribunaux de 1ère instance (suite) </vt:lpstr>
      <vt:lpstr>Tribunaux d’appel (2ème et 3ème instances)</vt:lpstr>
      <vt:lpstr>Tribunaux d’appel (2ème et 3ème instance)</vt:lpstr>
      <vt:lpstr>Autres tribunaux</vt:lpstr>
      <vt:lpstr>Le personnel du système judiciaire</vt:lpstr>
      <vt:lpstr>MODES ALTERNATIFS  DE  RÉSOLUTION DES CONFLITS</vt:lpstr>
      <vt:lpstr>La médiation </vt:lpstr>
      <vt:lpstr>L’arbitrage</vt:lpstr>
      <vt:lpstr>Les règles particulières de conciliation et d’arbitrage en courtage immobilier</vt:lpstr>
      <vt:lpstr>Les règles particulières de conciliation et d’arbitrage en courtage immobilier</vt:lpstr>
      <vt:lpstr>Les règles particulières de conciliation et d’arbitrage en courtage immobilier</vt:lpstr>
      <vt:lpstr>Les règles particulières de conciliation et d’arbitrage en courtage immobilier</vt:lpstr>
      <vt:lpstr>Les règles particulières de conciliation et d’arbitrage en courtage immobilier</vt:lpstr>
      <vt:lpstr>Les règles particulières de conciliation et d’arbitrage en courtage immobilier</vt:lpstr>
      <vt:lpstr>Les règles particulières de conciliation et d’arbitrage en courtage immobilier</vt:lpstr>
      <vt:lpstr>Les règles particulières de conciliation et d’arbitrage en courtage immobiliers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 du  système judiciaire</dc:title>
  <dc:creator>ASMC FASO KANU</dc:creator>
  <cp:lastModifiedBy>Aboubacar Toure</cp:lastModifiedBy>
  <cp:revision>38</cp:revision>
  <dcterms:created xsi:type="dcterms:W3CDTF">2017-10-19T14:04:40Z</dcterms:created>
  <dcterms:modified xsi:type="dcterms:W3CDTF">2020-10-21T18:47:05Z</dcterms:modified>
</cp:coreProperties>
</file>