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72" r:id="rId5"/>
    <p:sldId id="273" r:id="rId6"/>
    <p:sldId id="259" r:id="rId7"/>
    <p:sldId id="274" r:id="rId8"/>
    <p:sldId id="275" r:id="rId9"/>
    <p:sldId id="276" r:id="rId10"/>
    <p:sldId id="277" r:id="rId11"/>
    <p:sldId id="278" r:id="rId12"/>
    <p:sldId id="261" r:id="rId13"/>
    <p:sldId id="262" r:id="rId14"/>
    <p:sldId id="279" r:id="rId15"/>
    <p:sldId id="280" r:id="rId16"/>
    <p:sldId id="263" r:id="rId17"/>
    <p:sldId id="264" r:id="rId18"/>
    <p:sldId id="281" r:id="rId19"/>
    <p:sldId id="265" r:id="rId20"/>
    <p:sldId id="282" r:id="rId21"/>
    <p:sldId id="266" r:id="rId22"/>
    <p:sldId id="283" r:id="rId23"/>
    <p:sldId id="267"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280" autoAdjust="0"/>
  </p:normalViewPr>
  <p:slideViewPr>
    <p:cSldViewPr snapToGrid="0">
      <p:cViewPr varScale="1">
        <p:scale>
          <a:sx n="108" d="100"/>
          <a:sy n="108" d="100"/>
        </p:scale>
        <p:origin x="7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MC FASO KANU" userId="60c87db5080011d3" providerId="LiveId" clId="{CC6466B5-5C5A-487E-9EBF-BBFB14555B95}"/>
    <pc:docChg chg="undo custSel addSld delSld modSld">
      <pc:chgData name="ASMC FASO KANU" userId="60c87db5080011d3" providerId="LiveId" clId="{CC6466B5-5C5A-487E-9EBF-BBFB14555B95}" dt="2017-10-24T02:03:40.070" v="7501" actId="20577"/>
      <pc:docMkLst>
        <pc:docMk/>
      </pc:docMkLst>
      <pc:sldChg chg="modSp">
        <pc:chgData name="ASMC FASO KANU" userId="60c87db5080011d3" providerId="LiveId" clId="{CC6466B5-5C5A-487E-9EBF-BBFB14555B95}" dt="2017-10-15T15:40:31.696" v="926" actId="2711"/>
        <pc:sldMkLst>
          <pc:docMk/>
          <pc:sldMk cId="1626096945" sldId="256"/>
        </pc:sldMkLst>
        <pc:spChg chg="mod">
          <ac:chgData name="ASMC FASO KANU" userId="60c87db5080011d3" providerId="LiveId" clId="{CC6466B5-5C5A-487E-9EBF-BBFB14555B95}" dt="2017-10-15T15:40:31.696" v="926" actId="2711"/>
          <ac:spMkLst>
            <pc:docMk/>
            <pc:sldMk cId="1626096945" sldId="256"/>
            <ac:spMk id="2" creationId="{057DDDB3-AFB0-4F72-8CA9-B9ABCB16935B}"/>
          </ac:spMkLst>
        </pc:spChg>
      </pc:sldChg>
      <pc:sldChg chg="modSp">
        <pc:chgData name="ASMC FASO KANU" userId="60c87db5080011d3" providerId="LiveId" clId="{CC6466B5-5C5A-487E-9EBF-BBFB14555B95}" dt="2017-10-17T20:59:33.213" v="6725" actId="20577"/>
        <pc:sldMkLst>
          <pc:docMk/>
          <pc:sldMk cId="2881821476" sldId="257"/>
        </pc:sldMkLst>
        <pc:spChg chg="mod">
          <ac:chgData name="ASMC FASO KANU" userId="60c87db5080011d3" providerId="LiveId" clId="{CC6466B5-5C5A-487E-9EBF-BBFB14555B95}" dt="2017-10-17T20:59:33.213" v="6725" actId="20577"/>
          <ac:spMkLst>
            <pc:docMk/>
            <pc:sldMk cId="2881821476" sldId="257"/>
            <ac:spMk id="3" creationId="{9578E331-8455-4D45-8D6C-F3A3CC2965DF}"/>
          </ac:spMkLst>
        </pc:spChg>
      </pc:sldChg>
      <pc:sldChg chg="modSp add modAnim">
        <pc:chgData name="ASMC FASO KANU" userId="60c87db5080011d3" providerId="LiveId" clId="{CC6466B5-5C5A-487E-9EBF-BBFB14555B95}" dt="2017-10-24T01:37:25.481" v="7492" actId="20577"/>
        <pc:sldMkLst>
          <pc:docMk/>
          <pc:sldMk cId="1074233595" sldId="258"/>
        </pc:sldMkLst>
        <pc:spChg chg="mod">
          <ac:chgData name="ASMC FASO KANU" userId="60c87db5080011d3" providerId="LiveId" clId="{CC6466B5-5C5A-487E-9EBF-BBFB14555B95}" dt="2017-10-17T21:03:32.841" v="6772" actId="20577"/>
          <ac:spMkLst>
            <pc:docMk/>
            <pc:sldMk cId="1074233595" sldId="258"/>
            <ac:spMk id="2" creationId="{79EF0D07-0FAC-4910-89CF-0EE206063EAE}"/>
          </ac:spMkLst>
        </pc:spChg>
        <pc:spChg chg="mod">
          <ac:chgData name="ASMC FASO KANU" userId="60c87db5080011d3" providerId="LiveId" clId="{CC6466B5-5C5A-487E-9EBF-BBFB14555B95}" dt="2017-10-24T01:37:25.481" v="7492" actId="20577"/>
          <ac:spMkLst>
            <pc:docMk/>
            <pc:sldMk cId="1074233595" sldId="258"/>
            <ac:spMk id="3" creationId="{64A716F9-0E11-4547-B6E4-57AB3FDF1D7F}"/>
          </ac:spMkLst>
        </pc:spChg>
      </pc:sldChg>
      <pc:sldChg chg="modSp add">
        <pc:chgData name="ASMC FASO KANU" userId="60c87db5080011d3" providerId="LiveId" clId="{CC6466B5-5C5A-487E-9EBF-BBFB14555B95}" dt="2017-10-17T21:15:06.393" v="6953" actId="20577"/>
        <pc:sldMkLst>
          <pc:docMk/>
          <pc:sldMk cId="3186115484" sldId="259"/>
        </pc:sldMkLst>
        <pc:spChg chg="mod">
          <ac:chgData name="ASMC FASO KANU" userId="60c87db5080011d3" providerId="LiveId" clId="{CC6466B5-5C5A-487E-9EBF-BBFB14555B95}" dt="2017-10-17T21:09:41.940" v="6897" actId="20577"/>
          <ac:spMkLst>
            <pc:docMk/>
            <pc:sldMk cId="3186115484" sldId="259"/>
            <ac:spMk id="2" creationId="{9F368C12-579A-4170-978E-A5E71A6E6320}"/>
          </ac:spMkLst>
        </pc:spChg>
        <pc:spChg chg="mod">
          <ac:chgData name="ASMC FASO KANU" userId="60c87db5080011d3" providerId="LiveId" clId="{CC6466B5-5C5A-487E-9EBF-BBFB14555B95}" dt="2017-10-17T21:15:06.393" v="6953" actId="20577"/>
          <ac:spMkLst>
            <pc:docMk/>
            <pc:sldMk cId="3186115484" sldId="259"/>
            <ac:spMk id="3" creationId="{790D9351-B812-4899-8058-A6AC71E1FE9F}"/>
          </ac:spMkLst>
        </pc:spChg>
      </pc:sldChg>
      <pc:sldChg chg="modSp add del">
        <pc:chgData name="ASMC FASO KANU" userId="60c87db5080011d3" providerId="LiveId" clId="{CC6466B5-5C5A-487E-9EBF-BBFB14555B95}" dt="2017-10-17T21:23:15.532" v="7062" actId="2696"/>
        <pc:sldMkLst>
          <pc:docMk/>
          <pc:sldMk cId="268085877" sldId="260"/>
        </pc:sldMkLst>
        <pc:spChg chg="mod">
          <ac:chgData name="ASMC FASO KANU" userId="60c87db5080011d3" providerId="LiveId" clId="{CC6466B5-5C5A-487E-9EBF-BBFB14555B95}" dt="2017-10-17T21:17:58.400" v="6993" actId="20577"/>
          <ac:spMkLst>
            <pc:docMk/>
            <pc:sldMk cId="268085877" sldId="260"/>
            <ac:spMk id="2" creationId="{6F44186D-043D-443A-9A60-B8C071FB0BBD}"/>
          </ac:spMkLst>
        </pc:spChg>
        <pc:spChg chg="mod">
          <ac:chgData name="ASMC FASO KANU" userId="60c87db5080011d3" providerId="LiveId" clId="{CC6466B5-5C5A-487E-9EBF-BBFB14555B95}" dt="2017-10-17T21:18:52.717" v="7000" actId="2696"/>
          <ac:spMkLst>
            <pc:docMk/>
            <pc:sldMk cId="268085877" sldId="260"/>
            <ac:spMk id="3" creationId="{1DC6E24B-7F46-4AA3-A3B7-96FA848B89F2}"/>
          </ac:spMkLst>
        </pc:spChg>
        <pc:spChg chg="mod">
          <ac:chgData name="ASMC FASO KANU" userId="60c87db5080011d3" providerId="LiveId" clId="{CC6466B5-5C5A-487E-9EBF-BBFB14555B95}" dt="2017-10-17T21:19:09.662" v="7002" actId="2696"/>
          <ac:spMkLst>
            <pc:docMk/>
            <pc:sldMk cId="268085877" sldId="260"/>
            <ac:spMk id="4" creationId="{AE68F7F1-663E-4EDC-A8B0-3BCF699C32C7}"/>
          </ac:spMkLst>
        </pc:spChg>
        <pc:spChg chg="mod">
          <ac:chgData name="ASMC FASO KANU" userId="60c87db5080011d3" providerId="LiveId" clId="{CC6466B5-5C5A-487E-9EBF-BBFB14555B95}" dt="2017-10-17T21:20:45.437" v="7036" actId="2696"/>
          <ac:spMkLst>
            <pc:docMk/>
            <pc:sldMk cId="268085877" sldId="260"/>
            <ac:spMk id="5" creationId="{C5C5FD28-6E96-4D1F-B183-DE201F9F56B7}"/>
          </ac:spMkLst>
        </pc:spChg>
        <pc:spChg chg="mod">
          <ac:chgData name="ASMC FASO KANU" userId="60c87db5080011d3" providerId="LiveId" clId="{CC6466B5-5C5A-487E-9EBF-BBFB14555B95}" dt="2017-10-15T16:53:17.139" v="3983" actId="20577"/>
          <ac:spMkLst>
            <pc:docMk/>
            <pc:sldMk cId="268085877" sldId="260"/>
            <ac:spMk id="6" creationId="{63ADB560-77A9-440B-AA0D-E2CBB1FD3E88}"/>
          </ac:spMkLst>
        </pc:spChg>
      </pc:sldChg>
      <pc:sldChg chg="modSp add del">
        <pc:chgData name="ASMC FASO KANU" userId="60c87db5080011d3" providerId="LiveId" clId="{CC6466B5-5C5A-487E-9EBF-BBFB14555B95}" dt="2017-10-15T17:12:10.801" v="4058" actId="2696"/>
        <pc:sldMkLst>
          <pc:docMk/>
          <pc:sldMk cId="1808550942" sldId="261"/>
        </pc:sldMkLst>
        <pc:spChg chg="mod">
          <ac:chgData name="ASMC FASO KANU" userId="60c87db5080011d3" providerId="LiveId" clId="{CC6466B5-5C5A-487E-9EBF-BBFB14555B95}" dt="2017-10-15T17:12:06.754" v="4057" actId="2696"/>
          <ac:spMkLst>
            <pc:docMk/>
            <pc:sldMk cId="1808550942" sldId="261"/>
            <ac:spMk id="2" creationId="{C40D68B7-AB41-4DDD-A535-D52ECA40A450}"/>
          </ac:spMkLst>
        </pc:spChg>
      </pc:sldChg>
      <pc:sldChg chg="modSp add">
        <pc:chgData name="ASMC FASO KANU" userId="60c87db5080011d3" providerId="LiveId" clId="{CC6466B5-5C5A-487E-9EBF-BBFB14555B95}" dt="2017-10-17T21:29:56.665" v="7185" actId="20577"/>
        <pc:sldMkLst>
          <pc:docMk/>
          <pc:sldMk cId="3578648613" sldId="261"/>
        </pc:sldMkLst>
        <pc:spChg chg="mod">
          <ac:chgData name="ASMC FASO KANU" userId="60c87db5080011d3" providerId="LiveId" clId="{CC6466B5-5C5A-487E-9EBF-BBFB14555B95}" dt="2017-10-17T21:23:42.438" v="7066" actId="14100"/>
          <ac:spMkLst>
            <pc:docMk/>
            <pc:sldMk cId="3578648613" sldId="261"/>
            <ac:spMk id="2" creationId="{03E1F048-CC37-486A-9AD0-536B839CDFF1}"/>
          </ac:spMkLst>
        </pc:spChg>
        <pc:spChg chg="mod">
          <ac:chgData name="ASMC FASO KANU" userId="60c87db5080011d3" providerId="LiveId" clId="{CC6466B5-5C5A-487E-9EBF-BBFB14555B95}" dt="2017-10-17T21:29:56.665" v="7185" actId="20577"/>
          <ac:spMkLst>
            <pc:docMk/>
            <pc:sldMk cId="3578648613" sldId="261"/>
            <ac:spMk id="3" creationId="{C6FF19C0-08BC-41F0-A5F0-D2F7643BBD03}"/>
          </ac:spMkLst>
        </pc:spChg>
      </pc:sldChg>
      <pc:sldChg chg="add del">
        <pc:chgData name="ASMC FASO KANU" userId="60c87db5080011d3" providerId="LiveId" clId="{CC6466B5-5C5A-487E-9EBF-BBFB14555B95}" dt="2017-10-15T17:13:03.481" v="4067" actId="20577"/>
        <pc:sldMkLst>
          <pc:docMk/>
          <pc:sldMk cId="1238344032" sldId="262"/>
        </pc:sldMkLst>
      </pc:sldChg>
      <pc:sldChg chg="add del">
        <pc:chgData name="ASMC FASO KANU" userId="60c87db5080011d3" providerId="LiveId" clId="{CC6466B5-5C5A-487E-9EBF-BBFB14555B95}" dt="2017-10-15T17:13:09.725" v="4069" actId="20577"/>
        <pc:sldMkLst>
          <pc:docMk/>
          <pc:sldMk cId="2604541565" sldId="262"/>
        </pc:sldMkLst>
      </pc:sldChg>
      <pc:sldChg chg="modSp add">
        <pc:chgData name="ASMC FASO KANU" userId="60c87db5080011d3" providerId="LiveId" clId="{CC6466B5-5C5A-487E-9EBF-BBFB14555B95}" dt="2017-10-18T23:33:11.573" v="7433" actId="20577"/>
        <pc:sldMkLst>
          <pc:docMk/>
          <pc:sldMk cId="3627453500" sldId="262"/>
        </pc:sldMkLst>
        <pc:spChg chg="mod">
          <ac:chgData name="ASMC FASO KANU" userId="60c87db5080011d3" providerId="LiveId" clId="{CC6466B5-5C5A-487E-9EBF-BBFB14555B95}" dt="2017-10-17T21:28:03.340" v="7159" actId="14100"/>
          <ac:spMkLst>
            <pc:docMk/>
            <pc:sldMk cId="3627453500" sldId="262"/>
            <ac:spMk id="2" creationId="{F0C0AACA-6544-4ABC-A62A-06C83D63410C}"/>
          </ac:spMkLst>
        </pc:spChg>
        <pc:spChg chg="mod">
          <ac:chgData name="ASMC FASO KANU" userId="60c87db5080011d3" providerId="LiveId" clId="{CC6466B5-5C5A-487E-9EBF-BBFB14555B95}" dt="2017-10-18T23:33:11.573" v="7433" actId="20577"/>
          <ac:spMkLst>
            <pc:docMk/>
            <pc:sldMk cId="3627453500" sldId="262"/>
            <ac:spMk id="3" creationId="{3826C725-78F1-40B8-A8C5-ED801BE0414B}"/>
          </ac:spMkLst>
        </pc:spChg>
      </pc:sldChg>
      <pc:sldChg chg="modSp add del">
        <pc:chgData name="ASMC FASO KANU" userId="60c87db5080011d3" providerId="LiveId" clId="{CC6466B5-5C5A-487E-9EBF-BBFB14555B95}" dt="2017-10-15T17:13:02.277" v="4066" actId="20577"/>
        <pc:sldMkLst>
          <pc:docMk/>
          <pc:sldMk cId="306732992" sldId="263"/>
        </pc:sldMkLst>
        <pc:spChg chg="mod">
          <ac:chgData name="ASMC FASO KANU" userId="60c87db5080011d3" providerId="LiveId" clId="{CC6466B5-5C5A-487E-9EBF-BBFB14555B95}" dt="2017-10-15T17:13:01.230" v="4065" actId="20577"/>
          <ac:spMkLst>
            <pc:docMk/>
            <pc:sldMk cId="306732992" sldId="263"/>
            <ac:spMk id="2" creationId="{C40D68B7-AB41-4DDD-A535-D52ECA40A450}"/>
          </ac:spMkLst>
        </pc:spChg>
      </pc:sldChg>
      <pc:sldChg chg="modSp add">
        <pc:chgData name="ASMC FASO KANU" userId="60c87db5080011d3" providerId="LiveId" clId="{CC6466B5-5C5A-487E-9EBF-BBFB14555B95}" dt="2017-10-18T23:33:41.480" v="7461" actId="20577"/>
        <pc:sldMkLst>
          <pc:docMk/>
          <pc:sldMk cId="1189094402" sldId="263"/>
        </pc:sldMkLst>
        <pc:spChg chg="mod">
          <ac:chgData name="ASMC FASO KANU" userId="60c87db5080011d3" providerId="LiveId" clId="{CC6466B5-5C5A-487E-9EBF-BBFB14555B95}" dt="2017-10-18T23:33:41.480" v="7461" actId="20577"/>
          <ac:spMkLst>
            <pc:docMk/>
            <pc:sldMk cId="1189094402" sldId="263"/>
            <ac:spMk id="2" creationId="{4B4EDA89-5FA6-4080-9B0A-AD0DE04BEC29}"/>
          </ac:spMkLst>
        </pc:spChg>
        <pc:spChg chg="mod">
          <ac:chgData name="ASMC FASO KANU" userId="60c87db5080011d3" providerId="LiveId" clId="{CC6466B5-5C5A-487E-9EBF-BBFB14555B95}" dt="2017-10-17T21:38:05.526" v="7256" actId="27636"/>
          <ac:spMkLst>
            <pc:docMk/>
            <pc:sldMk cId="1189094402" sldId="263"/>
            <ac:spMk id="3" creationId="{CDF5790D-2587-46FC-9225-56981FEF72EA}"/>
          </ac:spMkLst>
        </pc:spChg>
      </pc:sldChg>
      <pc:sldChg chg="add del">
        <pc:chgData name="ASMC FASO KANU" userId="60c87db5080011d3" providerId="LiveId" clId="{CC6466B5-5C5A-487E-9EBF-BBFB14555B95}" dt="2017-10-15T17:13:00.340" v="4064" actId="20577"/>
        <pc:sldMkLst>
          <pc:docMk/>
          <pc:sldMk cId="244426895" sldId="264"/>
        </pc:sldMkLst>
      </pc:sldChg>
      <pc:sldChg chg="modSp add">
        <pc:chgData name="ASMC FASO KANU" userId="60c87db5080011d3" providerId="LiveId" clId="{CC6466B5-5C5A-487E-9EBF-BBFB14555B95}" dt="2017-10-17T21:41:50.460" v="7291" actId="2710"/>
        <pc:sldMkLst>
          <pc:docMk/>
          <pc:sldMk cId="2626010638" sldId="264"/>
        </pc:sldMkLst>
        <pc:spChg chg="mod">
          <ac:chgData name="ASMC FASO KANU" userId="60c87db5080011d3" providerId="LiveId" clId="{CC6466B5-5C5A-487E-9EBF-BBFB14555B95}" dt="2017-10-17T21:38:40.550" v="7269" actId="20577"/>
          <ac:spMkLst>
            <pc:docMk/>
            <pc:sldMk cId="2626010638" sldId="264"/>
            <ac:spMk id="2" creationId="{3763FD08-F6D4-4DE7-82D7-843005BA2324}"/>
          </ac:spMkLst>
        </pc:spChg>
        <pc:spChg chg="mod">
          <ac:chgData name="ASMC FASO KANU" userId="60c87db5080011d3" providerId="LiveId" clId="{CC6466B5-5C5A-487E-9EBF-BBFB14555B95}" dt="2017-10-17T21:41:50.460" v="7291" actId="2710"/>
          <ac:spMkLst>
            <pc:docMk/>
            <pc:sldMk cId="2626010638" sldId="264"/>
            <ac:spMk id="3" creationId="{A4779E44-693F-4503-A393-D8178A7A4BFA}"/>
          </ac:spMkLst>
        </pc:spChg>
      </pc:sldChg>
      <pc:sldChg chg="modSp add">
        <pc:chgData name="ASMC FASO KANU" userId="60c87db5080011d3" providerId="LiveId" clId="{CC6466B5-5C5A-487E-9EBF-BBFB14555B95}" dt="2017-10-18T23:38:12.036" v="7475" actId="20577"/>
        <pc:sldMkLst>
          <pc:docMk/>
          <pc:sldMk cId="2272702730" sldId="265"/>
        </pc:sldMkLst>
        <pc:spChg chg="mod">
          <ac:chgData name="ASMC FASO KANU" userId="60c87db5080011d3" providerId="LiveId" clId="{CC6466B5-5C5A-487E-9EBF-BBFB14555B95}" dt="2017-10-18T23:38:12.036" v="7475" actId="20577"/>
          <ac:spMkLst>
            <pc:docMk/>
            <pc:sldMk cId="2272702730" sldId="265"/>
            <ac:spMk id="2" creationId="{EE728E20-A640-4AC0-82F1-19CDA8B62664}"/>
          </ac:spMkLst>
        </pc:spChg>
        <pc:spChg chg="mod">
          <ac:chgData name="ASMC FASO KANU" userId="60c87db5080011d3" providerId="LiveId" clId="{CC6466B5-5C5A-487E-9EBF-BBFB14555B95}" dt="2017-10-18T23:18:31.056" v="7354" actId="123"/>
          <ac:spMkLst>
            <pc:docMk/>
            <pc:sldMk cId="2272702730" sldId="265"/>
            <ac:spMk id="3" creationId="{422D5260-C749-4A6B-8289-1E3C641F3749}"/>
          </ac:spMkLst>
        </pc:spChg>
      </pc:sldChg>
      <pc:sldChg chg="modSp add">
        <pc:chgData name="ASMC FASO KANU" userId="60c87db5080011d3" providerId="LiveId" clId="{CC6466B5-5C5A-487E-9EBF-BBFB14555B95}" dt="2017-10-18T23:22:17.226" v="7411" actId="14100"/>
        <pc:sldMkLst>
          <pc:docMk/>
          <pc:sldMk cId="3847275298" sldId="266"/>
        </pc:sldMkLst>
        <pc:spChg chg="mod">
          <ac:chgData name="ASMC FASO KANU" userId="60c87db5080011d3" providerId="LiveId" clId="{CC6466B5-5C5A-487E-9EBF-BBFB14555B95}" dt="2017-10-18T23:22:17.226" v="7411" actId="14100"/>
          <ac:spMkLst>
            <pc:docMk/>
            <pc:sldMk cId="3847275298" sldId="266"/>
            <ac:spMk id="2" creationId="{1333343B-6393-47D8-A49A-95E5EF4C3D08}"/>
          </ac:spMkLst>
        </pc:spChg>
        <pc:spChg chg="mod">
          <ac:chgData name="ASMC FASO KANU" userId="60c87db5080011d3" providerId="LiveId" clId="{CC6466B5-5C5A-487E-9EBF-BBFB14555B95}" dt="2017-10-18T23:21:00.308" v="7380" actId="27636"/>
          <ac:spMkLst>
            <pc:docMk/>
            <pc:sldMk cId="3847275298" sldId="266"/>
            <ac:spMk id="3" creationId="{8BB45F65-B127-4AEC-86B9-6961C903B969}"/>
          </ac:spMkLst>
        </pc:spChg>
      </pc:sldChg>
      <pc:sldChg chg="modSp add">
        <pc:chgData name="ASMC FASO KANU" userId="60c87db5080011d3" providerId="LiveId" clId="{CC6466B5-5C5A-487E-9EBF-BBFB14555B95}" dt="2017-10-18T23:23:17.783" v="7419" actId="27636"/>
        <pc:sldMkLst>
          <pc:docMk/>
          <pc:sldMk cId="1639687690" sldId="267"/>
        </pc:sldMkLst>
        <pc:spChg chg="mod">
          <ac:chgData name="ASMC FASO KANU" userId="60c87db5080011d3" providerId="LiveId" clId="{CC6466B5-5C5A-487E-9EBF-BBFB14555B95}" dt="2017-10-15T18:00:35.624" v="5438" actId="113"/>
          <ac:spMkLst>
            <pc:docMk/>
            <pc:sldMk cId="1639687690" sldId="267"/>
            <ac:spMk id="2" creationId="{8616412E-6792-4F24-A478-8FD99610B741}"/>
          </ac:spMkLst>
        </pc:spChg>
        <pc:spChg chg="mod">
          <ac:chgData name="ASMC FASO KANU" userId="60c87db5080011d3" providerId="LiveId" clId="{CC6466B5-5C5A-487E-9EBF-BBFB14555B95}" dt="2017-10-18T23:23:17.783" v="7419" actId="27636"/>
          <ac:spMkLst>
            <pc:docMk/>
            <pc:sldMk cId="1639687690" sldId="267"/>
            <ac:spMk id="3" creationId="{50111FAB-AB1F-4836-84DF-B39F6B605091}"/>
          </ac:spMkLst>
        </pc:spChg>
      </pc:sldChg>
      <pc:sldChg chg="modSp add del">
        <pc:chgData name="ASMC FASO KANU" userId="60c87db5080011d3" providerId="LiveId" clId="{CC6466B5-5C5A-487E-9EBF-BBFB14555B95}" dt="2017-10-17T01:02:31.056" v="6605" actId="2696"/>
        <pc:sldMkLst>
          <pc:docMk/>
          <pc:sldMk cId="407306629" sldId="268"/>
        </pc:sldMkLst>
        <pc:spChg chg="mod">
          <ac:chgData name="ASMC FASO KANU" userId="60c87db5080011d3" providerId="LiveId" clId="{CC6466B5-5C5A-487E-9EBF-BBFB14555B95}" dt="2017-10-15T18:33:30.822" v="5944" actId="113"/>
          <ac:spMkLst>
            <pc:docMk/>
            <pc:sldMk cId="407306629" sldId="268"/>
            <ac:spMk id="2" creationId="{F986EE02-8D63-4757-BC51-C711026DFDFE}"/>
          </ac:spMkLst>
        </pc:spChg>
      </pc:sldChg>
      <pc:sldChg chg="add del">
        <pc:chgData name="ASMC FASO KANU" userId="60c87db5080011d3" providerId="LiveId" clId="{CC6466B5-5C5A-487E-9EBF-BBFB14555B95}" dt="2017-10-15T18:26:37.093" v="5912" actId="20577"/>
        <pc:sldMkLst>
          <pc:docMk/>
          <pc:sldMk cId="483257225" sldId="268"/>
        </pc:sldMkLst>
      </pc:sldChg>
      <pc:sldChg chg="addSp delSp modSp add del">
        <pc:chgData name="ASMC FASO KANU" userId="60c87db5080011d3" providerId="LiveId" clId="{CC6466B5-5C5A-487E-9EBF-BBFB14555B95}" dt="2017-10-15T18:30:57.609" v="5932" actId="20577"/>
        <pc:sldMkLst>
          <pc:docMk/>
          <pc:sldMk cId="728029827" sldId="268"/>
        </pc:sldMkLst>
        <pc:spChg chg="add del">
          <ac:chgData name="ASMC FASO KANU" userId="60c87db5080011d3" providerId="LiveId" clId="{CC6466B5-5C5A-487E-9EBF-BBFB14555B95}" dt="2017-10-15T18:30:54.549" v="5931" actId="20577"/>
          <ac:spMkLst>
            <pc:docMk/>
            <pc:sldMk cId="728029827" sldId="268"/>
            <ac:spMk id="3" creationId="{B0424EE3-0F4E-4A44-A65A-3A9FC4DB0C78}"/>
          </ac:spMkLst>
        </pc:spChg>
        <pc:picChg chg="add del mod">
          <ac:chgData name="ASMC FASO KANU" userId="60c87db5080011d3" providerId="LiveId" clId="{CC6466B5-5C5A-487E-9EBF-BBFB14555B95}" dt="2017-10-15T18:29:30.828" v="5923" actId="20577"/>
          <ac:picMkLst>
            <pc:docMk/>
            <pc:sldMk cId="728029827" sldId="268"/>
            <ac:picMk id="6" creationId="{2C66B7FC-F5BB-4894-A735-BB78F6051C53}"/>
          </ac:picMkLst>
        </pc:picChg>
        <pc:picChg chg="add del mod">
          <ac:chgData name="ASMC FASO KANU" userId="60c87db5080011d3" providerId="LiveId" clId="{CC6466B5-5C5A-487E-9EBF-BBFB14555B95}" dt="2017-10-15T18:30:54.549" v="5931" actId="20577"/>
          <ac:picMkLst>
            <pc:docMk/>
            <pc:sldMk cId="728029827" sldId="268"/>
            <ac:picMk id="8" creationId="{C84DE8AE-7F86-4626-AB29-3F0B827A8593}"/>
          </ac:picMkLst>
        </pc:picChg>
      </pc:sldChg>
      <pc:sldChg chg="add del">
        <pc:chgData name="ASMC FASO KANU" userId="60c87db5080011d3" providerId="LiveId" clId="{CC6466B5-5C5A-487E-9EBF-BBFB14555B95}" dt="2017-10-15T18:26:28.528" v="5910" actId="20577"/>
        <pc:sldMkLst>
          <pc:docMk/>
          <pc:sldMk cId="2773797772" sldId="268"/>
        </pc:sldMkLst>
      </pc:sldChg>
      <pc:sldChg chg="modSp add del">
        <pc:chgData name="ASMC FASO KANU" userId="60c87db5080011d3" providerId="LiveId" clId="{CC6466B5-5C5A-487E-9EBF-BBFB14555B95}" dt="2017-10-18T23:33:59.186" v="7462" actId="2696"/>
        <pc:sldMkLst>
          <pc:docMk/>
          <pc:sldMk cId="3393805477" sldId="269"/>
        </pc:sldMkLst>
        <pc:spChg chg="mod">
          <ac:chgData name="ASMC FASO KANU" userId="60c87db5080011d3" providerId="LiveId" clId="{CC6466B5-5C5A-487E-9EBF-BBFB14555B95}" dt="2017-10-15T18:40:26.553" v="5951" actId="20577"/>
          <ac:spMkLst>
            <pc:docMk/>
            <pc:sldMk cId="3393805477" sldId="269"/>
            <ac:spMk id="2" creationId="{09A93919-B7E6-4A03-AC68-B81056C1BBE3}"/>
          </ac:spMkLst>
        </pc:spChg>
      </pc:sldChg>
      <pc:sldChg chg="modSp add del">
        <pc:chgData name="ASMC FASO KANU" userId="60c87db5080011d3" providerId="LiveId" clId="{CC6466B5-5C5A-487E-9EBF-BBFB14555B95}" dt="2017-10-18T23:34:26.485" v="7464" actId="2696"/>
        <pc:sldMkLst>
          <pc:docMk/>
          <pc:sldMk cId="1592581084" sldId="270"/>
        </pc:sldMkLst>
        <pc:spChg chg="mod">
          <ac:chgData name="ASMC FASO KANU" userId="60c87db5080011d3" providerId="LiveId" clId="{CC6466B5-5C5A-487E-9EBF-BBFB14555B95}" dt="2017-10-15T18:43:35.413" v="6011" actId="255"/>
          <ac:spMkLst>
            <pc:docMk/>
            <pc:sldMk cId="1592581084" sldId="270"/>
            <ac:spMk id="2" creationId="{269CAD7F-157C-41DE-A173-1FB522DC428F}"/>
          </ac:spMkLst>
        </pc:spChg>
        <pc:spChg chg="mod">
          <ac:chgData name="ASMC FASO KANU" userId="60c87db5080011d3" providerId="LiveId" clId="{CC6466B5-5C5A-487E-9EBF-BBFB14555B95}" dt="2017-10-18T23:34:11.039" v="7463" actId="2696"/>
          <ac:spMkLst>
            <pc:docMk/>
            <pc:sldMk cId="1592581084" sldId="270"/>
            <ac:spMk id="3" creationId="{97BC2D74-E3EF-4048-9CAC-30896A33204B}"/>
          </ac:spMkLst>
        </pc:spChg>
      </pc:sldChg>
      <pc:sldChg chg="modSp add del">
        <pc:chgData name="ASMC FASO KANU" userId="60c87db5080011d3" providerId="LiveId" clId="{CC6466B5-5C5A-487E-9EBF-BBFB14555B95}" dt="2017-10-18T23:35:19.010" v="7467" actId="2696"/>
        <pc:sldMkLst>
          <pc:docMk/>
          <pc:sldMk cId="1977580299" sldId="271"/>
        </pc:sldMkLst>
        <pc:spChg chg="mod">
          <ac:chgData name="ASMC FASO KANU" userId="60c87db5080011d3" providerId="LiveId" clId="{CC6466B5-5C5A-487E-9EBF-BBFB14555B95}" dt="2017-10-15T19:48:42.682" v="6354" actId="113"/>
          <ac:spMkLst>
            <pc:docMk/>
            <pc:sldMk cId="1977580299" sldId="271"/>
            <ac:spMk id="2" creationId="{4AA5E233-4BFD-446A-A027-1BDB4D7FF28B}"/>
          </ac:spMkLst>
        </pc:spChg>
        <pc:spChg chg="mod">
          <ac:chgData name="ASMC FASO KANU" userId="60c87db5080011d3" providerId="LiveId" clId="{CC6466B5-5C5A-487E-9EBF-BBFB14555B95}" dt="2017-10-18T23:34:38.387" v="7466" actId="27636"/>
          <ac:spMkLst>
            <pc:docMk/>
            <pc:sldMk cId="1977580299" sldId="271"/>
            <ac:spMk id="3" creationId="{29D182B4-9912-4AAD-BF35-2B9DBE2ACFB3}"/>
          </ac:spMkLst>
        </pc:spChg>
      </pc:sldChg>
      <pc:sldChg chg="modSp add del">
        <pc:chgData name="ASMC FASO KANU" userId="60c87db5080011d3" providerId="LiveId" clId="{CC6466B5-5C5A-487E-9EBF-BBFB14555B95}" dt="2017-10-17T01:04:25.306" v="6606" actId="2696"/>
        <pc:sldMkLst>
          <pc:docMk/>
          <pc:sldMk cId="539270352" sldId="272"/>
        </pc:sldMkLst>
        <pc:spChg chg="mod">
          <ac:chgData name="ASMC FASO KANU" userId="60c87db5080011d3" providerId="LiveId" clId="{CC6466B5-5C5A-487E-9EBF-BBFB14555B95}" dt="2017-10-15T23:01:35.810" v="6604" actId="20577"/>
          <ac:spMkLst>
            <pc:docMk/>
            <pc:sldMk cId="539270352" sldId="272"/>
            <ac:spMk id="3" creationId="{F01279A2-54A4-4D00-9798-C67E2D77C875}"/>
          </ac:spMkLst>
        </pc:spChg>
      </pc:sldChg>
      <pc:sldChg chg="modSp add">
        <pc:chgData name="ASMC FASO KANU" userId="60c87db5080011d3" providerId="LiveId" clId="{CC6466B5-5C5A-487E-9EBF-BBFB14555B95}" dt="2017-10-17T21:09:07.727" v="6881" actId="255"/>
        <pc:sldMkLst>
          <pc:docMk/>
          <pc:sldMk cId="3610198481" sldId="272"/>
        </pc:sldMkLst>
        <pc:spChg chg="mod">
          <ac:chgData name="ASMC FASO KANU" userId="60c87db5080011d3" providerId="LiveId" clId="{CC6466B5-5C5A-487E-9EBF-BBFB14555B95}" dt="2017-10-17T21:04:46.497" v="6806" actId="20577"/>
          <ac:spMkLst>
            <pc:docMk/>
            <pc:sldMk cId="3610198481" sldId="272"/>
            <ac:spMk id="2" creationId="{ED042E14-855B-4A4B-A9D1-93A0C3794E56}"/>
          </ac:spMkLst>
        </pc:spChg>
        <pc:spChg chg="mod">
          <ac:chgData name="ASMC FASO KANU" userId="60c87db5080011d3" providerId="LiveId" clId="{CC6466B5-5C5A-487E-9EBF-BBFB14555B95}" dt="2017-10-17T21:09:07.727" v="6881" actId="255"/>
          <ac:spMkLst>
            <pc:docMk/>
            <pc:sldMk cId="3610198481" sldId="272"/>
            <ac:spMk id="3" creationId="{081D3557-C91F-41FF-BBF0-4B2054A012DD}"/>
          </ac:spMkLst>
        </pc:spChg>
      </pc:sldChg>
      <pc:sldChg chg="modSp add">
        <pc:chgData name="ASMC FASO KANU" userId="60c87db5080011d3" providerId="LiveId" clId="{CC6466B5-5C5A-487E-9EBF-BBFB14555B95}" dt="2017-10-17T21:09:18.999" v="6882" actId="255"/>
        <pc:sldMkLst>
          <pc:docMk/>
          <pc:sldMk cId="87117270" sldId="273"/>
        </pc:sldMkLst>
        <pc:spChg chg="mod">
          <ac:chgData name="ASMC FASO KANU" userId="60c87db5080011d3" providerId="LiveId" clId="{CC6466B5-5C5A-487E-9EBF-BBFB14555B95}" dt="2017-10-17T21:06:16.486" v="6854" actId="20577"/>
          <ac:spMkLst>
            <pc:docMk/>
            <pc:sldMk cId="87117270" sldId="273"/>
            <ac:spMk id="2" creationId="{65BD44D5-65AC-42FE-AC95-E37D86DC65D5}"/>
          </ac:spMkLst>
        </pc:spChg>
        <pc:spChg chg="mod">
          <ac:chgData name="ASMC FASO KANU" userId="60c87db5080011d3" providerId="LiveId" clId="{CC6466B5-5C5A-487E-9EBF-BBFB14555B95}" dt="2017-10-17T21:09:18.999" v="6882" actId="255"/>
          <ac:spMkLst>
            <pc:docMk/>
            <pc:sldMk cId="87117270" sldId="273"/>
            <ac:spMk id="3" creationId="{19718261-B25A-4DA6-BD5C-42DF486A3FC0}"/>
          </ac:spMkLst>
        </pc:spChg>
      </pc:sldChg>
      <pc:sldChg chg="modSp add">
        <pc:chgData name="ASMC FASO KANU" userId="60c87db5080011d3" providerId="LiveId" clId="{CC6466B5-5C5A-487E-9EBF-BBFB14555B95}" dt="2017-10-18T23:32:31.012" v="7421" actId="1036"/>
        <pc:sldMkLst>
          <pc:docMk/>
          <pc:sldMk cId="4063181994" sldId="274"/>
        </pc:sldMkLst>
        <pc:spChg chg="mod">
          <ac:chgData name="ASMC FASO KANU" userId="60c87db5080011d3" providerId="LiveId" clId="{CC6466B5-5C5A-487E-9EBF-BBFB14555B95}" dt="2017-10-18T23:32:31.012" v="7421" actId="1036"/>
          <ac:spMkLst>
            <pc:docMk/>
            <pc:sldMk cId="4063181994" sldId="274"/>
            <ac:spMk id="2" creationId="{725EF65D-9EBF-437D-A0AC-7F725680E3C6}"/>
          </ac:spMkLst>
        </pc:spChg>
        <pc:spChg chg="mod">
          <ac:chgData name="ASMC FASO KANU" userId="60c87db5080011d3" providerId="LiveId" clId="{CC6466B5-5C5A-487E-9EBF-BBFB14555B95}" dt="2017-10-17T21:16:13.226" v="6969" actId="27636"/>
          <ac:spMkLst>
            <pc:docMk/>
            <pc:sldMk cId="4063181994" sldId="274"/>
            <ac:spMk id="3" creationId="{1E603484-72FB-42FF-8E3F-08FD8195256E}"/>
          </ac:spMkLst>
        </pc:spChg>
      </pc:sldChg>
      <pc:sldChg chg="modSp add">
        <pc:chgData name="ASMC FASO KANU" userId="60c87db5080011d3" providerId="LiveId" clId="{CC6466B5-5C5A-487E-9EBF-BBFB14555B95}" dt="2017-10-24T01:51:51.974" v="7496" actId="313"/>
        <pc:sldMkLst>
          <pc:docMk/>
          <pc:sldMk cId="319357030" sldId="275"/>
        </pc:sldMkLst>
        <pc:spChg chg="mod">
          <ac:chgData name="ASMC FASO KANU" userId="60c87db5080011d3" providerId="LiveId" clId="{CC6466B5-5C5A-487E-9EBF-BBFB14555B95}" dt="2017-10-18T23:32:36.496" v="7422" actId="122"/>
          <ac:spMkLst>
            <pc:docMk/>
            <pc:sldMk cId="319357030" sldId="275"/>
            <ac:spMk id="2" creationId="{5B790B0F-5297-432B-B637-13393647A263}"/>
          </ac:spMkLst>
        </pc:spChg>
        <pc:spChg chg="mod">
          <ac:chgData name="ASMC FASO KANU" userId="60c87db5080011d3" providerId="LiveId" clId="{CC6466B5-5C5A-487E-9EBF-BBFB14555B95}" dt="2017-10-24T01:51:51.974" v="7496" actId="313"/>
          <ac:spMkLst>
            <pc:docMk/>
            <pc:sldMk cId="319357030" sldId="275"/>
            <ac:spMk id="3" creationId="{97F77AE0-FA56-4B36-A3B1-8BB3458237D0}"/>
          </ac:spMkLst>
        </pc:spChg>
      </pc:sldChg>
      <pc:sldChg chg="modSp add">
        <pc:chgData name="ASMC FASO KANU" userId="60c87db5080011d3" providerId="LiveId" clId="{CC6466B5-5C5A-487E-9EBF-BBFB14555B95}" dt="2017-10-18T23:32:42.273" v="7423" actId="122"/>
        <pc:sldMkLst>
          <pc:docMk/>
          <pc:sldMk cId="3328736621" sldId="276"/>
        </pc:sldMkLst>
        <pc:spChg chg="mod">
          <ac:chgData name="ASMC FASO KANU" userId="60c87db5080011d3" providerId="LiveId" clId="{CC6466B5-5C5A-487E-9EBF-BBFB14555B95}" dt="2017-10-18T23:32:42.273" v="7423" actId="122"/>
          <ac:spMkLst>
            <pc:docMk/>
            <pc:sldMk cId="3328736621" sldId="276"/>
            <ac:spMk id="2" creationId="{B7B62527-04B6-404A-BFD4-5B01F92DAA9E}"/>
          </ac:spMkLst>
        </pc:spChg>
        <pc:spChg chg="mod">
          <ac:chgData name="ASMC FASO KANU" userId="60c87db5080011d3" providerId="LiveId" clId="{CC6466B5-5C5A-487E-9EBF-BBFB14555B95}" dt="2017-10-17T21:17:47.124" v="6990" actId="255"/>
          <ac:spMkLst>
            <pc:docMk/>
            <pc:sldMk cId="3328736621" sldId="276"/>
            <ac:spMk id="3" creationId="{DC947891-4A84-4E91-A260-3766A56D0FC7}"/>
          </ac:spMkLst>
        </pc:spChg>
      </pc:sldChg>
      <pc:sldChg chg="modSp add">
        <pc:chgData name="ASMC FASO KANU" userId="60c87db5080011d3" providerId="LiveId" clId="{CC6466B5-5C5A-487E-9EBF-BBFB14555B95}" dt="2017-10-17T21:20:25.041" v="7035" actId="255"/>
        <pc:sldMkLst>
          <pc:docMk/>
          <pc:sldMk cId="3775377120" sldId="277"/>
        </pc:sldMkLst>
        <pc:spChg chg="mod">
          <ac:chgData name="ASMC FASO KANU" userId="60c87db5080011d3" providerId="LiveId" clId="{CC6466B5-5C5A-487E-9EBF-BBFB14555B95}" dt="2017-10-17T21:18:32.916" v="6997" actId="122"/>
          <ac:spMkLst>
            <pc:docMk/>
            <pc:sldMk cId="3775377120" sldId="277"/>
            <ac:spMk id="2" creationId="{BA0A2B77-CF23-4812-9194-4B8A0CE1E016}"/>
          </ac:spMkLst>
        </pc:spChg>
        <pc:spChg chg="mod">
          <ac:chgData name="ASMC FASO KANU" userId="60c87db5080011d3" providerId="LiveId" clId="{CC6466B5-5C5A-487E-9EBF-BBFB14555B95}" dt="2017-10-17T21:20:25.041" v="7035" actId="255"/>
          <ac:spMkLst>
            <pc:docMk/>
            <pc:sldMk cId="3775377120" sldId="277"/>
            <ac:spMk id="3" creationId="{C14ED67F-DF65-4215-AAC3-F1411F4F60B0}"/>
          </ac:spMkLst>
        </pc:spChg>
      </pc:sldChg>
      <pc:sldChg chg="modSp add">
        <pc:chgData name="ASMC FASO KANU" userId="60c87db5080011d3" providerId="LiveId" clId="{CC6466B5-5C5A-487E-9EBF-BBFB14555B95}" dt="2017-10-17T21:22:59.165" v="7061" actId="27636"/>
        <pc:sldMkLst>
          <pc:docMk/>
          <pc:sldMk cId="58405474" sldId="278"/>
        </pc:sldMkLst>
        <pc:spChg chg="mod">
          <ac:chgData name="ASMC FASO KANU" userId="60c87db5080011d3" providerId="LiveId" clId="{CC6466B5-5C5A-487E-9EBF-BBFB14555B95}" dt="2017-10-17T21:21:10.262" v="7051" actId="20577"/>
          <ac:spMkLst>
            <pc:docMk/>
            <pc:sldMk cId="58405474" sldId="278"/>
            <ac:spMk id="2" creationId="{01BA4126-37F4-4C56-8DF1-56F8C88D1D57}"/>
          </ac:spMkLst>
        </pc:spChg>
        <pc:spChg chg="mod">
          <ac:chgData name="ASMC FASO KANU" userId="60c87db5080011d3" providerId="LiveId" clId="{CC6466B5-5C5A-487E-9EBF-BBFB14555B95}" dt="2017-10-17T21:22:59.165" v="7061" actId="27636"/>
          <ac:spMkLst>
            <pc:docMk/>
            <pc:sldMk cId="58405474" sldId="278"/>
            <ac:spMk id="3" creationId="{80B00292-CE5A-4637-AF32-59A108754CA7}"/>
          </ac:spMkLst>
        </pc:spChg>
      </pc:sldChg>
      <pc:sldChg chg="modSp add">
        <pc:chgData name="ASMC FASO KANU" userId="60c87db5080011d3" providerId="LiveId" clId="{CC6466B5-5C5A-487E-9EBF-BBFB14555B95}" dt="2017-10-18T23:38:30.043" v="7476" actId="122"/>
        <pc:sldMkLst>
          <pc:docMk/>
          <pc:sldMk cId="2936573590" sldId="279"/>
        </pc:sldMkLst>
        <pc:spChg chg="mod">
          <ac:chgData name="ASMC FASO KANU" userId="60c87db5080011d3" providerId="LiveId" clId="{CC6466B5-5C5A-487E-9EBF-BBFB14555B95}" dt="2017-10-18T23:38:30.043" v="7476" actId="122"/>
          <ac:spMkLst>
            <pc:docMk/>
            <pc:sldMk cId="2936573590" sldId="279"/>
            <ac:spMk id="2" creationId="{197A14C1-10D4-4A15-B03D-DAF059D66ADB}"/>
          </ac:spMkLst>
        </pc:spChg>
        <pc:spChg chg="mod">
          <ac:chgData name="ASMC FASO KANU" userId="60c87db5080011d3" providerId="LiveId" clId="{CC6466B5-5C5A-487E-9EBF-BBFB14555B95}" dt="2017-10-18T23:33:18.692" v="7443" actId="20577"/>
          <ac:spMkLst>
            <pc:docMk/>
            <pc:sldMk cId="2936573590" sldId="279"/>
            <ac:spMk id="3" creationId="{0FD6697D-1374-4216-8D9E-DBE263BA90B1}"/>
          </ac:spMkLst>
        </pc:spChg>
      </pc:sldChg>
      <pc:sldChg chg="modSp add">
        <pc:chgData name="ASMC FASO KANU" userId="60c87db5080011d3" providerId="LiveId" clId="{CC6466B5-5C5A-487E-9EBF-BBFB14555B95}" dt="2017-10-24T02:03:40.070" v="7501" actId="20577"/>
        <pc:sldMkLst>
          <pc:docMk/>
          <pc:sldMk cId="2176466071" sldId="280"/>
        </pc:sldMkLst>
        <pc:spChg chg="mod">
          <ac:chgData name="ASMC FASO KANU" userId="60c87db5080011d3" providerId="LiveId" clId="{CC6466B5-5C5A-487E-9EBF-BBFB14555B95}" dt="2017-10-17T21:33:19.742" v="7209" actId="122"/>
          <ac:spMkLst>
            <pc:docMk/>
            <pc:sldMk cId="2176466071" sldId="280"/>
            <ac:spMk id="2" creationId="{5F4464BD-3AC9-45A2-83E9-78B23E3AC71B}"/>
          </ac:spMkLst>
        </pc:spChg>
        <pc:spChg chg="mod">
          <ac:chgData name="ASMC FASO KANU" userId="60c87db5080011d3" providerId="LiveId" clId="{CC6466B5-5C5A-487E-9EBF-BBFB14555B95}" dt="2017-10-24T02:03:40.070" v="7501" actId="20577"/>
          <ac:spMkLst>
            <pc:docMk/>
            <pc:sldMk cId="2176466071" sldId="280"/>
            <ac:spMk id="3" creationId="{593DD4A8-A69B-411B-BEA4-E1C1A2EE28A3}"/>
          </ac:spMkLst>
        </pc:spChg>
      </pc:sldChg>
      <pc:sldChg chg="modSp add">
        <pc:chgData name="ASMC FASO KANU" userId="60c87db5080011d3" providerId="LiveId" clId="{CC6466B5-5C5A-487E-9EBF-BBFB14555B95}" dt="2017-10-17T21:42:48.937" v="7308" actId="20577"/>
        <pc:sldMkLst>
          <pc:docMk/>
          <pc:sldMk cId="2487623222" sldId="281"/>
        </pc:sldMkLst>
        <pc:spChg chg="mod">
          <ac:chgData name="ASMC FASO KANU" userId="60c87db5080011d3" providerId="LiveId" clId="{CC6466B5-5C5A-487E-9EBF-BBFB14555B95}" dt="2017-10-17T21:38:55.226" v="7272" actId="122"/>
          <ac:spMkLst>
            <pc:docMk/>
            <pc:sldMk cId="2487623222" sldId="281"/>
            <ac:spMk id="2" creationId="{49C428C4-3143-4E2B-AA22-3EAAAC0D1C2A}"/>
          </ac:spMkLst>
        </pc:spChg>
        <pc:spChg chg="mod">
          <ac:chgData name="ASMC FASO KANU" userId="60c87db5080011d3" providerId="LiveId" clId="{CC6466B5-5C5A-487E-9EBF-BBFB14555B95}" dt="2017-10-17T21:42:48.937" v="7308" actId="20577"/>
          <ac:spMkLst>
            <pc:docMk/>
            <pc:sldMk cId="2487623222" sldId="281"/>
            <ac:spMk id="3" creationId="{3C7FB496-62CA-4113-BDF6-620DC0C070F5}"/>
          </ac:spMkLst>
        </pc:spChg>
      </pc:sldChg>
      <pc:sldChg chg="modSp add">
        <pc:chgData name="ASMC FASO KANU" userId="60c87db5080011d3" providerId="LiveId" clId="{CC6466B5-5C5A-487E-9EBF-BBFB14555B95}" dt="2017-10-24T02:03:18.947" v="7500" actId="20577"/>
        <pc:sldMkLst>
          <pc:docMk/>
          <pc:sldMk cId="1344193213" sldId="282"/>
        </pc:sldMkLst>
        <pc:spChg chg="mod">
          <ac:chgData name="ASMC FASO KANU" userId="60c87db5080011d3" providerId="LiveId" clId="{CC6466B5-5C5A-487E-9EBF-BBFB14555B95}" dt="2017-10-18T23:16:10.701" v="7324" actId="122"/>
          <ac:spMkLst>
            <pc:docMk/>
            <pc:sldMk cId="1344193213" sldId="282"/>
            <ac:spMk id="2" creationId="{926AD833-AC74-4ADE-BB43-2B06AAA8D0EB}"/>
          </ac:spMkLst>
        </pc:spChg>
        <pc:spChg chg="mod">
          <ac:chgData name="ASMC FASO KANU" userId="60c87db5080011d3" providerId="LiveId" clId="{CC6466B5-5C5A-487E-9EBF-BBFB14555B95}" dt="2017-10-24T02:03:18.947" v="7500" actId="20577"/>
          <ac:spMkLst>
            <pc:docMk/>
            <pc:sldMk cId="1344193213" sldId="282"/>
            <ac:spMk id="3" creationId="{075BC3E2-3C49-43E6-B6A8-E23B15923B71}"/>
          </ac:spMkLst>
        </pc:spChg>
      </pc:sldChg>
      <pc:sldChg chg="modSp add">
        <pc:chgData name="ASMC FASO KANU" userId="60c87db5080011d3" providerId="LiveId" clId="{CC6466B5-5C5A-487E-9EBF-BBFB14555B95}" dt="2017-10-18T23:22:34.156" v="7413" actId="122"/>
        <pc:sldMkLst>
          <pc:docMk/>
          <pc:sldMk cId="4029160476" sldId="283"/>
        </pc:sldMkLst>
        <pc:spChg chg="mod">
          <ac:chgData name="ASMC FASO KANU" userId="60c87db5080011d3" providerId="LiveId" clId="{CC6466B5-5C5A-487E-9EBF-BBFB14555B95}" dt="2017-10-18T23:22:34.156" v="7413" actId="122"/>
          <ac:spMkLst>
            <pc:docMk/>
            <pc:sldMk cId="4029160476" sldId="283"/>
            <ac:spMk id="2" creationId="{C8E1F1EB-57FB-4CC9-A100-63803224886A}"/>
          </ac:spMkLst>
        </pc:spChg>
        <pc:spChg chg="mod">
          <ac:chgData name="ASMC FASO KANU" userId="60c87db5080011d3" providerId="LiveId" clId="{CC6466B5-5C5A-487E-9EBF-BBFB14555B95}" dt="2017-10-18T23:22:01.530" v="7402" actId="20577"/>
          <ac:spMkLst>
            <pc:docMk/>
            <pc:sldMk cId="4029160476" sldId="283"/>
            <ac:spMk id="3" creationId="{C63D29D6-95D1-4F77-99AF-0B05E7D0871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10/21/2020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57DDDB3-AFB0-4F72-8CA9-B9ABCB16935B}"/>
              </a:ext>
            </a:extLst>
          </p:cNvPr>
          <p:cNvSpPr>
            <a:spLocks noGrp="1"/>
          </p:cNvSpPr>
          <p:nvPr>
            <p:ph type="ctrTitle"/>
          </p:nvPr>
        </p:nvSpPr>
        <p:spPr>
          <a:xfrm>
            <a:off x="437323" y="596348"/>
            <a:ext cx="11555894" cy="3623960"/>
          </a:xfrm>
        </p:spPr>
        <p:txBody>
          <a:bodyPr>
            <a:normAutofit/>
          </a:bodyPr>
          <a:lstStyle/>
          <a:p>
            <a:pPr algn="ctr"/>
            <a:r>
              <a:rPr lang="fr-CA" sz="6000" b="1" dirty="0">
                <a:ea typeface="Verdana" panose="020B0604030504040204" pitchFamily="34" charset="0"/>
                <a:cs typeface="Verdana" panose="020B0604030504040204" pitchFamily="34" charset="0"/>
              </a:rPr>
              <a:t>Droit de l’entreprise </a:t>
            </a:r>
            <a:br>
              <a:rPr lang="fr-CA" sz="6000" b="1" dirty="0">
                <a:ea typeface="Verdana" panose="020B0604030504040204" pitchFamily="34" charset="0"/>
                <a:cs typeface="Verdana" panose="020B0604030504040204" pitchFamily="34" charset="0"/>
              </a:rPr>
            </a:br>
            <a:r>
              <a:rPr lang="fr-CA" sz="6000" b="1" dirty="0">
                <a:ea typeface="Verdana" panose="020B0604030504040204" pitchFamily="34" charset="0"/>
                <a:cs typeface="Verdana" panose="020B0604030504040204" pitchFamily="34" charset="0"/>
              </a:rPr>
              <a:t>de </a:t>
            </a:r>
            <a:br>
              <a:rPr lang="fr-CA" sz="6000" b="1" dirty="0">
                <a:ea typeface="Verdana" panose="020B0604030504040204" pitchFamily="34" charset="0"/>
                <a:cs typeface="Verdana" panose="020B0604030504040204" pitchFamily="34" charset="0"/>
              </a:rPr>
            </a:br>
            <a:r>
              <a:rPr lang="fr-CA" sz="6000" b="1" dirty="0">
                <a:ea typeface="Verdana" panose="020B0604030504040204" pitchFamily="34" charset="0"/>
                <a:cs typeface="Verdana" panose="020B0604030504040204" pitchFamily="34" charset="0"/>
              </a:rPr>
              <a:t>courtage immobilier</a:t>
            </a:r>
          </a:p>
        </p:txBody>
      </p:sp>
      <p:sp>
        <p:nvSpPr>
          <p:cNvPr id="3" name="Sous-titre 2">
            <a:extLst>
              <a:ext uri="{FF2B5EF4-FFF2-40B4-BE49-F238E27FC236}">
                <a16:creationId xmlns:a16="http://schemas.microsoft.com/office/drawing/2014/main" id="{B6288E6A-48BC-4E4D-BD45-FC86222D5EC5}"/>
              </a:ext>
            </a:extLst>
          </p:cNvPr>
          <p:cNvSpPr>
            <a:spLocks noGrp="1"/>
          </p:cNvSpPr>
          <p:nvPr>
            <p:ph type="subTitle" idx="1"/>
          </p:nvPr>
        </p:nvSpPr>
        <p:spPr>
          <a:xfrm>
            <a:off x="2589213" y="5205045"/>
            <a:ext cx="8915399" cy="858129"/>
          </a:xfrm>
        </p:spPr>
        <p:txBody>
          <a:bodyPr>
            <a:noAutofit/>
          </a:bodyPr>
          <a:lstStyle/>
          <a:p>
            <a:pPr algn="r"/>
            <a:br>
              <a:rPr lang="fr-CA" sz="1600" dirty="0"/>
            </a:br>
            <a:r>
              <a:rPr lang="fr-CA" sz="1600" dirty="0"/>
              <a:t>Enseignant: </a:t>
            </a:r>
            <a:r>
              <a:rPr lang="fr-CA" sz="1600"/>
              <a:t>Aboubacar Touré</a:t>
            </a:r>
            <a:endParaRPr lang="fr-CA" sz="1600" dirty="0"/>
          </a:p>
        </p:txBody>
      </p:sp>
    </p:spTree>
    <p:extLst>
      <p:ext uri="{BB962C8B-B14F-4D97-AF65-F5344CB8AC3E}">
        <p14:creationId xmlns:p14="http://schemas.microsoft.com/office/powerpoint/2010/main" val="1626096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0A2B77-CF23-4812-9194-4B8A0CE1E016}"/>
              </a:ext>
            </a:extLst>
          </p:cNvPr>
          <p:cNvSpPr>
            <a:spLocks noGrp="1"/>
          </p:cNvSpPr>
          <p:nvPr>
            <p:ph type="title"/>
          </p:nvPr>
        </p:nvSpPr>
        <p:spPr/>
        <p:txBody>
          <a:bodyPr/>
          <a:lstStyle/>
          <a:p>
            <a:pPr algn="ctr"/>
            <a:r>
              <a:rPr lang="fr-CA" b="1" dirty="0"/>
              <a:t>3. LES BRANCHES DU DROIT</a:t>
            </a:r>
            <a:endParaRPr lang="fr-CA" dirty="0"/>
          </a:p>
        </p:txBody>
      </p:sp>
      <p:sp>
        <p:nvSpPr>
          <p:cNvPr id="3" name="Espace réservé du contenu 2">
            <a:extLst>
              <a:ext uri="{FF2B5EF4-FFF2-40B4-BE49-F238E27FC236}">
                <a16:creationId xmlns:a16="http://schemas.microsoft.com/office/drawing/2014/main" id="{C14ED67F-DF65-4215-AAC3-F1411F4F60B0}"/>
              </a:ext>
            </a:extLst>
          </p:cNvPr>
          <p:cNvSpPr>
            <a:spLocks noGrp="1"/>
          </p:cNvSpPr>
          <p:nvPr>
            <p:ph idx="1"/>
          </p:nvPr>
        </p:nvSpPr>
        <p:spPr>
          <a:xfrm>
            <a:off x="2589212" y="1786597"/>
            <a:ext cx="8915400" cy="4557931"/>
          </a:xfrm>
        </p:spPr>
        <p:txBody>
          <a:bodyPr/>
          <a:lstStyle/>
          <a:p>
            <a:pPr marL="0" indent="0">
              <a:buNone/>
            </a:pPr>
            <a:r>
              <a:rPr lang="fr-CA" sz="2400" b="1" dirty="0">
                <a:solidFill>
                  <a:srgbClr val="002060"/>
                </a:solidFill>
              </a:rPr>
              <a:t>A. DROIT NATIONAL</a:t>
            </a:r>
          </a:p>
          <a:p>
            <a:pPr marL="0" indent="0">
              <a:buNone/>
            </a:pPr>
            <a:endParaRPr lang="fr-CA" b="1" dirty="0"/>
          </a:p>
          <a:p>
            <a:pPr>
              <a:lnSpc>
                <a:spcPct val="150000"/>
              </a:lnSpc>
            </a:pPr>
            <a:r>
              <a:rPr lang="fr-CA" sz="2400" b="1" dirty="0"/>
              <a:t>Droit national public</a:t>
            </a:r>
          </a:p>
          <a:p>
            <a:pPr marL="0" indent="0">
              <a:lnSpc>
                <a:spcPct val="150000"/>
              </a:lnSpc>
              <a:buNone/>
            </a:pPr>
            <a:r>
              <a:rPr lang="fr-CA" sz="2400" dirty="0"/>
              <a:t>Régit les rapports juridiques un État et ses citoyens</a:t>
            </a:r>
          </a:p>
          <a:p>
            <a:pPr marL="0" indent="0">
              <a:lnSpc>
                <a:spcPct val="150000"/>
              </a:lnSpc>
              <a:buNone/>
            </a:pPr>
            <a:endParaRPr lang="fr-CA" sz="2400" dirty="0"/>
          </a:p>
          <a:p>
            <a:pPr>
              <a:lnSpc>
                <a:spcPct val="150000"/>
              </a:lnSpc>
            </a:pPr>
            <a:r>
              <a:rPr lang="fr-CA" sz="2400" b="1" dirty="0"/>
              <a:t>Droit national privé</a:t>
            </a:r>
          </a:p>
          <a:p>
            <a:pPr marL="0" indent="0">
              <a:lnSpc>
                <a:spcPct val="150000"/>
              </a:lnSpc>
              <a:buNone/>
            </a:pPr>
            <a:r>
              <a:rPr lang="fr-CA" sz="2400" dirty="0"/>
              <a:t>Régit les relations des citoyens au sein d’un même État</a:t>
            </a:r>
          </a:p>
          <a:p>
            <a:endParaRPr lang="fr-CA" dirty="0"/>
          </a:p>
        </p:txBody>
      </p:sp>
    </p:spTree>
    <p:extLst>
      <p:ext uri="{BB962C8B-B14F-4D97-AF65-F5344CB8AC3E}">
        <p14:creationId xmlns:p14="http://schemas.microsoft.com/office/powerpoint/2010/main" val="3775377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BA4126-37F4-4C56-8DF1-56F8C88D1D57}"/>
              </a:ext>
            </a:extLst>
          </p:cNvPr>
          <p:cNvSpPr>
            <a:spLocks noGrp="1"/>
          </p:cNvSpPr>
          <p:nvPr>
            <p:ph type="title"/>
          </p:nvPr>
        </p:nvSpPr>
        <p:spPr/>
        <p:txBody>
          <a:bodyPr/>
          <a:lstStyle/>
          <a:p>
            <a:pPr algn="ctr"/>
            <a:r>
              <a:rPr lang="fr-CA" b="1" dirty="0"/>
              <a:t>3. LES BRANCHES DU DROIT (suite)</a:t>
            </a:r>
            <a:endParaRPr lang="fr-CA" dirty="0"/>
          </a:p>
        </p:txBody>
      </p:sp>
      <p:sp>
        <p:nvSpPr>
          <p:cNvPr id="3" name="Espace réservé du contenu 2">
            <a:extLst>
              <a:ext uri="{FF2B5EF4-FFF2-40B4-BE49-F238E27FC236}">
                <a16:creationId xmlns:a16="http://schemas.microsoft.com/office/drawing/2014/main" id="{80B00292-CE5A-4637-AF32-59A108754CA7}"/>
              </a:ext>
            </a:extLst>
          </p:cNvPr>
          <p:cNvSpPr>
            <a:spLocks noGrp="1"/>
          </p:cNvSpPr>
          <p:nvPr>
            <p:ph idx="1"/>
          </p:nvPr>
        </p:nvSpPr>
        <p:spPr>
          <a:xfrm>
            <a:off x="1856935" y="2133600"/>
            <a:ext cx="9647677" cy="4351606"/>
          </a:xfrm>
        </p:spPr>
        <p:txBody>
          <a:bodyPr>
            <a:normAutofit fontScale="92500"/>
          </a:bodyPr>
          <a:lstStyle/>
          <a:p>
            <a:pPr marL="0" indent="0">
              <a:buNone/>
            </a:pPr>
            <a:r>
              <a:rPr lang="fr-CA" sz="2400" b="1" dirty="0">
                <a:solidFill>
                  <a:srgbClr val="002060"/>
                </a:solidFill>
              </a:rPr>
              <a:t>B. DROIT INTERNATIONAL</a:t>
            </a:r>
          </a:p>
          <a:p>
            <a:pPr marL="0" indent="0">
              <a:buNone/>
            </a:pPr>
            <a:endParaRPr lang="fr-CA" sz="2400" b="1" dirty="0">
              <a:solidFill>
                <a:srgbClr val="002060"/>
              </a:solidFill>
            </a:endParaRPr>
          </a:p>
          <a:p>
            <a:pPr>
              <a:lnSpc>
                <a:spcPct val="150000"/>
              </a:lnSpc>
            </a:pPr>
            <a:r>
              <a:rPr lang="fr-CA" sz="2400" b="1" dirty="0"/>
              <a:t>Droit international public</a:t>
            </a:r>
          </a:p>
          <a:p>
            <a:pPr marL="0" indent="0">
              <a:lnSpc>
                <a:spcPct val="150000"/>
              </a:lnSpc>
              <a:buNone/>
            </a:pPr>
            <a:r>
              <a:rPr lang="fr-CA" sz="2400" dirty="0"/>
              <a:t>Régit les relations juridiques entre les États; entre les organisations internationales; entre les États et les organisations internationales</a:t>
            </a:r>
          </a:p>
          <a:p>
            <a:pPr>
              <a:lnSpc>
                <a:spcPct val="150000"/>
              </a:lnSpc>
            </a:pPr>
            <a:r>
              <a:rPr lang="fr-CA" sz="2400" b="1" dirty="0"/>
              <a:t>Droit international privé</a:t>
            </a:r>
          </a:p>
          <a:p>
            <a:pPr marL="0" indent="0">
              <a:lnSpc>
                <a:spcPct val="150000"/>
              </a:lnSpc>
              <a:buNone/>
            </a:pPr>
            <a:r>
              <a:rPr lang="fr-CA" sz="2400" dirty="0"/>
              <a:t>Régit les relations entre les ressortissants d’États étrangers</a:t>
            </a:r>
          </a:p>
          <a:p>
            <a:endParaRPr lang="fr-CA" dirty="0"/>
          </a:p>
        </p:txBody>
      </p:sp>
    </p:spTree>
    <p:extLst>
      <p:ext uri="{BB962C8B-B14F-4D97-AF65-F5344CB8AC3E}">
        <p14:creationId xmlns:p14="http://schemas.microsoft.com/office/powerpoint/2010/main" val="584054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3E1F048-CC37-486A-9AD0-536B839CDFF1}"/>
              </a:ext>
            </a:extLst>
          </p:cNvPr>
          <p:cNvSpPr>
            <a:spLocks noGrp="1"/>
          </p:cNvSpPr>
          <p:nvPr>
            <p:ph type="title"/>
          </p:nvPr>
        </p:nvSpPr>
        <p:spPr>
          <a:xfrm>
            <a:off x="2592925" y="624110"/>
            <a:ext cx="8911687" cy="965539"/>
          </a:xfrm>
        </p:spPr>
        <p:txBody>
          <a:bodyPr/>
          <a:lstStyle/>
          <a:p>
            <a:pPr algn="ctr"/>
            <a:r>
              <a:rPr lang="fr-CA" b="1" dirty="0"/>
              <a:t>4. SOURCES DU DROIT </a:t>
            </a:r>
          </a:p>
        </p:txBody>
      </p:sp>
      <p:sp>
        <p:nvSpPr>
          <p:cNvPr id="3" name="Espace réservé du contenu 2">
            <a:extLst>
              <a:ext uri="{FF2B5EF4-FFF2-40B4-BE49-F238E27FC236}">
                <a16:creationId xmlns:a16="http://schemas.microsoft.com/office/drawing/2014/main" id="{C6FF19C0-08BC-41F0-A5F0-D2F7643BBD03}"/>
              </a:ext>
            </a:extLst>
          </p:cNvPr>
          <p:cNvSpPr>
            <a:spLocks noGrp="1"/>
          </p:cNvSpPr>
          <p:nvPr>
            <p:ph idx="1"/>
          </p:nvPr>
        </p:nvSpPr>
        <p:spPr>
          <a:xfrm>
            <a:off x="1856935" y="1589649"/>
            <a:ext cx="9647677" cy="5022166"/>
          </a:xfrm>
        </p:spPr>
        <p:txBody>
          <a:bodyPr>
            <a:normAutofit/>
          </a:bodyPr>
          <a:lstStyle/>
          <a:p>
            <a:pPr algn="ctr"/>
            <a:r>
              <a:rPr lang="fr-CA" sz="2800" b="1" dirty="0">
                <a:solidFill>
                  <a:srgbClr val="002060"/>
                </a:solidFill>
              </a:rPr>
              <a:t>1. LA LOI</a:t>
            </a:r>
          </a:p>
          <a:p>
            <a:pPr marL="0" indent="0">
              <a:buNone/>
            </a:pPr>
            <a:r>
              <a:rPr lang="fr-CA" sz="2000" b="1" dirty="0">
                <a:solidFill>
                  <a:srgbClr val="002060"/>
                </a:solidFill>
              </a:rPr>
              <a:t>A. La Constitution</a:t>
            </a:r>
            <a:endParaRPr lang="fr-CA" b="1" dirty="0"/>
          </a:p>
          <a:p>
            <a:pPr algn="just">
              <a:lnSpc>
                <a:spcPct val="150000"/>
              </a:lnSpc>
              <a:buFont typeface="Wingdings" panose="05000000000000000000" pitchFamily="2" charset="2"/>
              <a:buChar char="q"/>
            </a:pPr>
            <a:r>
              <a:rPr lang="fr-CA" sz="1700" dirty="0"/>
              <a:t> </a:t>
            </a:r>
            <a:r>
              <a:rPr lang="fr-CA" dirty="0"/>
              <a:t>La norme suprême organisant les autres normes et est à l’origine des autres normes.</a:t>
            </a:r>
          </a:p>
          <a:p>
            <a:pPr algn="just">
              <a:lnSpc>
                <a:spcPct val="150000"/>
              </a:lnSpc>
              <a:buFont typeface="Wingdings" panose="05000000000000000000" pitchFamily="2" charset="2"/>
              <a:buChar char="q"/>
            </a:pPr>
            <a:r>
              <a:rPr lang="fr-CA" dirty="0"/>
              <a:t>La loi des lois.</a:t>
            </a:r>
          </a:p>
          <a:p>
            <a:pPr algn="just">
              <a:lnSpc>
                <a:spcPct val="150000"/>
              </a:lnSpc>
              <a:buFont typeface="Wingdings" panose="05000000000000000000" pitchFamily="2" charset="2"/>
              <a:buChar char="q"/>
            </a:pPr>
            <a:r>
              <a:rPr lang="fr-CA" dirty="0"/>
              <a:t>Détermine comment créer des lois et qui peut créer des lois (à ce sujet, voir les articles 91 et s. de la Constitution).</a:t>
            </a:r>
          </a:p>
          <a:p>
            <a:pPr algn="just">
              <a:lnSpc>
                <a:spcPct val="150000"/>
              </a:lnSpc>
              <a:buFont typeface="Wingdings" panose="05000000000000000000" pitchFamily="2" charset="2"/>
              <a:buChar char="q"/>
            </a:pPr>
            <a:r>
              <a:rPr lang="fr-CA" dirty="0"/>
              <a:t>Toutes les lois fédérales (Canada) ou provinciales (Québec ou les autres provinces du pays) doivent venir se greffer à la Constitution.</a:t>
            </a:r>
          </a:p>
          <a:p>
            <a:pPr marL="0" indent="0" algn="just">
              <a:buNone/>
            </a:pPr>
            <a:r>
              <a:rPr lang="fr-CA" sz="1700" b="1" dirty="0">
                <a:solidFill>
                  <a:srgbClr val="FF0000"/>
                </a:solidFill>
              </a:rPr>
              <a:t>Aucune loi, aucun règlement, aucune décision de justice ne peut contredire la Constitution du Canada.</a:t>
            </a:r>
          </a:p>
        </p:txBody>
      </p:sp>
    </p:spTree>
    <p:extLst>
      <p:ext uri="{BB962C8B-B14F-4D97-AF65-F5344CB8AC3E}">
        <p14:creationId xmlns:p14="http://schemas.microsoft.com/office/powerpoint/2010/main" val="35786486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C0AACA-6544-4ABC-A62A-06C83D63410C}"/>
              </a:ext>
            </a:extLst>
          </p:cNvPr>
          <p:cNvSpPr>
            <a:spLocks noGrp="1"/>
          </p:cNvSpPr>
          <p:nvPr>
            <p:ph type="title"/>
          </p:nvPr>
        </p:nvSpPr>
        <p:spPr>
          <a:xfrm>
            <a:off x="2592925" y="624110"/>
            <a:ext cx="8911687" cy="937404"/>
          </a:xfrm>
        </p:spPr>
        <p:txBody>
          <a:bodyPr/>
          <a:lstStyle/>
          <a:p>
            <a:pPr algn="ctr"/>
            <a:r>
              <a:rPr lang="fr-CA" b="1" dirty="0"/>
              <a:t>SOURCES DU DROIT (suite)</a:t>
            </a:r>
            <a:endParaRPr lang="fr-CA" dirty="0"/>
          </a:p>
        </p:txBody>
      </p:sp>
      <p:sp>
        <p:nvSpPr>
          <p:cNvPr id="3" name="Espace réservé du contenu 2">
            <a:extLst>
              <a:ext uri="{FF2B5EF4-FFF2-40B4-BE49-F238E27FC236}">
                <a16:creationId xmlns:a16="http://schemas.microsoft.com/office/drawing/2014/main" id="{3826C725-78F1-40B8-A8C5-ED801BE0414B}"/>
              </a:ext>
            </a:extLst>
          </p:cNvPr>
          <p:cNvSpPr>
            <a:spLocks noGrp="1"/>
          </p:cNvSpPr>
          <p:nvPr>
            <p:ph idx="1"/>
          </p:nvPr>
        </p:nvSpPr>
        <p:spPr>
          <a:xfrm>
            <a:off x="1772529" y="1561514"/>
            <a:ext cx="9735796" cy="4853354"/>
          </a:xfrm>
        </p:spPr>
        <p:txBody>
          <a:bodyPr>
            <a:normAutofit/>
          </a:bodyPr>
          <a:lstStyle/>
          <a:p>
            <a:pPr algn="ctr"/>
            <a:r>
              <a:rPr lang="fr-CA" sz="3200" b="1" dirty="0">
                <a:solidFill>
                  <a:srgbClr val="002060"/>
                </a:solidFill>
              </a:rPr>
              <a:t>1. LA LOI (suite)</a:t>
            </a:r>
          </a:p>
          <a:p>
            <a:pPr marL="0" indent="0">
              <a:buNone/>
            </a:pPr>
            <a:endParaRPr lang="fr-CA" sz="2800" b="1" dirty="0">
              <a:solidFill>
                <a:srgbClr val="002060"/>
              </a:solidFill>
            </a:endParaRPr>
          </a:p>
          <a:p>
            <a:pPr marL="0" indent="0">
              <a:buNone/>
            </a:pPr>
            <a:r>
              <a:rPr lang="fr-CA" sz="2800" b="1" dirty="0">
                <a:solidFill>
                  <a:srgbClr val="002060"/>
                </a:solidFill>
              </a:rPr>
              <a:t>B. Les autres lois</a:t>
            </a:r>
          </a:p>
          <a:p>
            <a:pPr marL="0" indent="0">
              <a:buNone/>
            </a:pPr>
            <a:endParaRPr lang="fr-CA" sz="2100" b="1" dirty="0"/>
          </a:p>
          <a:p>
            <a:pPr marL="0" indent="0" algn="just">
              <a:lnSpc>
                <a:spcPct val="150000"/>
              </a:lnSpc>
              <a:buNone/>
            </a:pPr>
            <a:r>
              <a:rPr lang="fr-CA" sz="2000" dirty="0"/>
              <a:t>Une loi est une règle de droit qui est adoptée par un organe du pouvoir législatif (donc par le Parlement du Canada ou la législature du Québec). Le Québec est donc régit à la fois par des lois fédérales (Canada) et des lois de la province du Québec. Les lois des autres provinces canadiennes ne s’appliquent pas sur le territoire québécois.</a:t>
            </a:r>
          </a:p>
        </p:txBody>
      </p:sp>
    </p:spTree>
    <p:extLst>
      <p:ext uri="{BB962C8B-B14F-4D97-AF65-F5344CB8AC3E}">
        <p14:creationId xmlns:p14="http://schemas.microsoft.com/office/powerpoint/2010/main" val="36274535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7A14C1-10D4-4A15-B03D-DAF059D66ADB}"/>
              </a:ext>
            </a:extLst>
          </p:cNvPr>
          <p:cNvSpPr>
            <a:spLocks noGrp="1"/>
          </p:cNvSpPr>
          <p:nvPr>
            <p:ph type="title"/>
          </p:nvPr>
        </p:nvSpPr>
        <p:spPr/>
        <p:txBody>
          <a:bodyPr/>
          <a:lstStyle/>
          <a:p>
            <a:pPr algn="ctr"/>
            <a:r>
              <a:rPr lang="fr-CA" b="1" dirty="0"/>
              <a:t>SOURCES DU DROIT (suite)</a:t>
            </a:r>
            <a:endParaRPr lang="fr-CA" dirty="0"/>
          </a:p>
        </p:txBody>
      </p:sp>
      <p:sp>
        <p:nvSpPr>
          <p:cNvPr id="3" name="Espace réservé du contenu 2">
            <a:extLst>
              <a:ext uri="{FF2B5EF4-FFF2-40B4-BE49-F238E27FC236}">
                <a16:creationId xmlns:a16="http://schemas.microsoft.com/office/drawing/2014/main" id="{0FD6697D-1374-4216-8D9E-DBE263BA90B1}"/>
              </a:ext>
            </a:extLst>
          </p:cNvPr>
          <p:cNvSpPr>
            <a:spLocks noGrp="1"/>
          </p:cNvSpPr>
          <p:nvPr>
            <p:ph idx="1"/>
          </p:nvPr>
        </p:nvSpPr>
        <p:spPr>
          <a:xfrm>
            <a:off x="1758462" y="1547446"/>
            <a:ext cx="9746150" cy="5036234"/>
          </a:xfrm>
        </p:spPr>
        <p:txBody>
          <a:bodyPr>
            <a:normAutofit/>
          </a:bodyPr>
          <a:lstStyle/>
          <a:p>
            <a:pPr marL="0" indent="0">
              <a:buNone/>
            </a:pPr>
            <a:endParaRPr lang="fr-CA" sz="2000" b="1" i="1" dirty="0"/>
          </a:p>
          <a:p>
            <a:pPr algn="ctr"/>
            <a:r>
              <a:rPr lang="fr-CA" sz="3800" b="1" dirty="0">
                <a:solidFill>
                  <a:srgbClr val="002060"/>
                </a:solidFill>
              </a:rPr>
              <a:t>1. LA LOI (suite)</a:t>
            </a:r>
          </a:p>
          <a:p>
            <a:pPr algn="ctr"/>
            <a:endParaRPr lang="fr-CA" sz="2000" b="1" dirty="0">
              <a:solidFill>
                <a:srgbClr val="002060"/>
              </a:solidFill>
            </a:endParaRPr>
          </a:p>
          <a:p>
            <a:pPr marL="0" indent="0">
              <a:buNone/>
            </a:pPr>
            <a:r>
              <a:rPr lang="fr-CA" sz="2800" b="1" dirty="0">
                <a:solidFill>
                  <a:srgbClr val="002060"/>
                </a:solidFill>
              </a:rPr>
              <a:t>B. Les autres lois</a:t>
            </a:r>
            <a:endParaRPr lang="fr-CA" sz="2800" b="1" i="1" dirty="0"/>
          </a:p>
          <a:p>
            <a:pPr marL="0" indent="0">
              <a:buNone/>
            </a:pPr>
            <a:r>
              <a:rPr lang="fr-CA" sz="2000" b="1" dirty="0"/>
              <a:t>En découle le principe de la légalité :</a:t>
            </a:r>
          </a:p>
          <a:p>
            <a:pPr lvl="1" algn="just">
              <a:lnSpc>
                <a:spcPct val="150000"/>
              </a:lnSpc>
              <a:buFont typeface="Wingdings" panose="05000000000000000000" pitchFamily="2" charset="2"/>
              <a:buChar char="q"/>
            </a:pPr>
            <a:r>
              <a:rPr lang="fr-CA" sz="2000" dirty="0"/>
              <a:t>Prééminence de la loi</a:t>
            </a:r>
          </a:p>
          <a:p>
            <a:pPr lvl="1" algn="just">
              <a:lnSpc>
                <a:spcPct val="150000"/>
              </a:lnSpc>
              <a:buFont typeface="Wingdings" panose="05000000000000000000" pitchFamily="2" charset="2"/>
              <a:buChar char="q"/>
            </a:pPr>
            <a:r>
              <a:rPr lang="fr-CA" sz="2000" dirty="0"/>
              <a:t>Universalité de l’application de la loi</a:t>
            </a:r>
          </a:p>
          <a:p>
            <a:pPr lvl="1" algn="just">
              <a:lnSpc>
                <a:spcPct val="150000"/>
              </a:lnSpc>
              <a:buFont typeface="Wingdings" panose="05000000000000000000" pitchFamily="2" charset="2"/>
              <a:buChar char="q"/>
            </a:pPr>
            <a:r>
              <a:rPr lang="fr-CA" sz="2000" dirty="0"/>
              <a:t>Suprématie sur les autres sources formelles (après la Constitution)</a:t>
            </a:r>
          </a:p>
          <a:p>
            <a:pPr lvl="1" algn="just">
              <a:lnSpc>
                <a:spcPct val="150000"/>
              </a:lnSpc>
              <a:buFont typeface="Wingdings" panose="05000000000000000000" pitchFamily="2" charset="2"/>
              <a:buChar char="q"/>
            </a:pPr>
            <a:r>
              <a:rPr lang="fr-CA" sz="2000" dirty="0"/>
              <a:t> « Nul n’est censé être au dessus de la loi </a:t>
            </a:r>
          </a:p>
          <a:p>
            <a:endParaRPr lang="fr-CA" dirty="0"/>
          </a:p>
        </p:txBody>
      </p:sp>
    </p:spTree>
    <p:extLst>
      <p:ext uri="{BB962C8B-B14F-4D97-AF65-F5344CB8AC3E}">
        <p14:creationId xmlns:p14="http://schemas.microsoft.com/office/powerpoint/2010/main" val="29365735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4464BD-3AC9-45A2-83E9-78B23E3AC71B}"/>
              </a:ext>
            </a:extLst>
          </p:cNvPr>
          <p:cNvSpPr>
            <a:spLocks noGrp="1"/>
          </p:cNvSpPr>
          <p:nvPr>
            <p:ph type="title"/>
          </p:nvPr>
        </p:nvSpPr>
        <p:spPr/>
        <p:txBody>
          <a:bodyPr/>
          <a:lstStyle/>
          <a:p>
            <a:pPr algn="ctr"/>
            <a:r>
              <a:rPr lang="fr-CA" b="1" dirty="0"/>
              <a:t>SOURCES DU DROIT (suite)</a:t>
            </a:r>
            <a:endParaRPr lang="fr-CA" dirty="0"/>
          </a:p>
        </p:txBody>
      </p:sp>
      <p:sp>
        <p:nvSpPr>
          <p:cNvPr id="3" name="Espace réservé du contenu 2">
            <a:extLst>
              <a:ext uri="{FF2B5EF4-FFF2-40B4-BE49-F238E27FC236}">
                <a16:creationId xmlns:a16="http://schemas.microsoft.com/office/drawing/2014/main" id="{593DD4A8-A69B-411B-BEA4-E1C1A2EE28A3}"/>
              </a:ext>
            </a:extLst>
          </p:cNvPr>
          <p:cNvSpPr>
            <a:spLocks noGrp="1"/>
          </p:cNvSpPr>
          <p:nvPr>
            <p:ph idx="1"/>
          </p:nvPr>
        </p:nvSpPr>
        <p:spPr>
          <a:xfrm>
            <a:off x="1969477" y="2133599"/>
            <a:ext cx="9535135" cy="4323471"/>
          </a:xfrm>
        </p:spPr>
        <p:txBody>
          <a:bodyPr>
            <a:normAutofit/>
          </a:bodyPr>
          <a:lstStyle/>
          <a:p>
            <a:pPr algn="ctr"/>
            <a:r>
              <a:rPr lang="fr-CA" sz="3200" b="1" dirty="0">
                <a:solidFill>
                  <a:srgbClr val="002060"/>
                </a:solidFill>
              </a:rPr>
              <a:t>1. LA LOI (suite)</a:t>
            </a:r>
          </a:p>
          <a:p>
            <a:pPr algn="ctr"/>
            <a:endParaRPr lang="fr-CA" sz="1100" b="1" dirty="0">
              <a:solidFill>
                <a:srgbClr val="002060"/>
              </a:solidFill>
            </a:endParaRPr>
          </a:p>
          <a:p>
            <a:pPr marL="0" indent="0">
              <a:buNone/>
            </a:pPr>
            <a:r>
              <a:rPr lang="fr-CA" sz="2800" b="1" dirty="0">
                <a:solidFill>
                  <a:srgbClr val="002060"/>
                </a:solidFill>
              </a:rPr>
              <a:t>B. Les autres lois</a:t>
            </a:r>
            <a:endParaRPr lang="fr-CA" sz="2800" dirty="0"/>
          </a:p>
          <a:p>
            <a:pPr marL="0" indent="0" algn="just">
              <a:lnSpc>
                <a:spcPct val="150000"/>
              </a:lnSpc>
              <a:buNone/>
            </a:pPr>
            <a:r>
              <a:rPr lang="fr-CA" sz="2000" dirty="0"/>
              <a:t>La Charte des droits et libertés de la personne québécoise est une loi ordinaire, ayant un statut quasi constitutionnel (donc qui a préséance sur les autres lois québécoises).</a:t>
            </a:r>
          </a:p>
          <a:p>
            <a:pPr marL="0" indent="0" algn="just">
              <a:lnSpc>
                <a:spcPct val="150000"/>
              </a:lnSpc>
              <a:buNone/>
            </a:pPr>
            <a:r>
              <a:rPr lang="fr-CA" sz="2000" dirty="0"/>
              <a:t>Le Code civil du Québec est une loi. En matière de droit privé, il est le droit commun du Québec.</a:t>
            </a:r>
          </a:p>
          <a:p>
            <a:endParaRPr lang="fr-CA" dirty="0"/>
          </a:p>
        </p:txBody>
      </p:sp>
    </p:spTree>
    <p:extLst>
      <p:ext uri="{BB962C8B-B14F-4D97-AF65-F5344CB8AC3E}">
        <p14:creationId xmlns:p14="http://schemas.microsoft.com/office/powerpoint/2010/main" val="21764660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4EDA89-5FA6-4080-9B0A-AD0DE04BEC29}"/>
              </a:ext>
            </a:extLst>
          </p:cNvPr>
          <p:cNvSpPr>
            <a:spLocks noGrp="1"/>
          </p:cNvSpPr>
          <p:nvPr>
            <p:ph type="title"/>
          </p:nvPr>
        </p:nvSpPr>
        <p:spPr/>
        <p:txBody>
          <a:bodyPr/>
          <a:lstStyle/>
          <a:p>
            <a:pPr algn="ctr"/>
            <a:r>
              <a:rPr lang="fr-CA" b="1" dirty="0"/>
              <a:t>LES SOURCES DU DROIT (suite)</a:t>
            </a:r>
          </a:p>
        </p:txBody>
      </p:sp>
      <p:sp>
        <p:nvSpPr>
          <p:cNvPr id="3" name="Espace réservé du contenu 2">
            <a:extLst>
              <a:ext uri="{FF2B5EF4-FFF2-40B4-BE49-F238E27FC236}">
                <a16:creationId xmlns:a16="http://schemas.microsoft.com/office/drawing/2014/main" id="{CDF5790D-2587-46FC-9225-56981FEF72EA}"/>
              </a:ext>
            </a:extLst>
          </p:cNvPr>
          <p:cNvSpPr>
            <a:spLocks noGrp="1"/>
          </p:cNvSpPr>
          <p:nvPr>
            <p:ph idx="1"/>
          </p:nvPr>
        </p:nvSpPr>
        <p:spPr>
          <a:xfrm>
            <a:off x="1688123" y="1547445"/>
            <a:ext cx="9816489" cy="5078437"/>
          </a:xfrm>
        </p:spPr>
        <p:txBody>
          <a:bodyPr>
            <a:normAutofit fontScale="92500" lnSpcReduction="20000"/>
          </a:bodyPr>
          <a:lstStyle/>
          <a:p>
            <a:pPr algn="ctr"/>
            <a:r>
              <a:rPr lang="fr-CA" sz="3200" b="1" dirty="0">
                <a:solidFill>
                  <a:srgbClr val="002060"/>
                </a:solidFill>
              </a:rPr>
              <a:t>1. LA LOI (suite)</a:t>
            </a:r>
            <a:endParaRPr lang="fr-CA" sz="3200" dirty="0">
              <a:solidFill>
                <a:srgbClr val="002060"/>
              </a:solidFill>
            </a:endParaRPr>
          </a:p>
          <a:p>
            <a:pPr marL="0" indent="0">
              <a:buNone/>
            </a:pPr>
            <a:r>
              <a:rPr lang="fr-CA" sz="2800" b="1" dirty="0">
                <a:solidFill>
                  <a:srgbClr val="002060"/>
                </a:solidFill>
              </a:rPr>
              <a:t>C. Les règlements</a:t>
            </a:r>
            <a:endParaRPr lang="fr-CA" b="1" dirty="0"/>
          </a:p>
          <a:p>
            <a:pPr algn="just">
              <a:lnSpc>
                <a:spcPct val="150000"/>
              </a:lnSpc>
              <a:buFont typeface="Wingdings" panose="05000000000000000000" pitchFamily="2" charset="2"/>
              <a:buChar char="q"/>
            </a:pPr>
            <a:r>
              <a:rPr lang="fr-CA" sz="2000" dirty="0"/>
              <a:t>Le règlement est juridiquement subordonné à la loi.</a:t>
            </a:r>
          </a:p>
          <a:p>
            <a:pPr algn="just">
              <a:lnSpc>
                <a:spcPct val="150000"/>
              </a:lnSpc>
              <a:buFont typeface="Wingdings" panose="05000000000000000000" pitchFamily="2" charset="2"/>
              <a:buChar char="q"/>
            </a:pPr>
            <a:r>
              <a:rPr lang="fr-CA" sz="2000" dirty="0"/>
              <a:t>Pour exister, le règlement nécessite une loi habilitante. C’est-à-dire une loi qui prévoit expressément son existence.</a:t>
            </a:r>
          </a:p>
          <a:p>
            <a:pPr algn="just">
              <a:lnSpc>
                <a:spcPct val="150000"/>
              </a:lnSpc>
              <a:buFont typeface="Wingdings" panose="05000000000000000000" pitchFamily="2" charset="2"/>
              <a:buChar char="q"/>
            </a:pPr>
            <a:r>
              <a:rPr lang="fr-CA" sz="2000" dirty="0"/>
              <a:t>Le règlement est souvent plus détaillé, explicite et concret que la loi.</a:t>
            </a:r>
          </a:p>
          <a:p>
            <a:pPr algn="just">
              <a:lnSpc>
                <a:spcPct val="150000"/>
              </a:lnSpc>
              <a:buFont typeface="Wingdings" panose="05000000000000000000" pitchFamily="2" charset="2"/>
              <a:buChar char="q"/>
            </a:pPr>
            <a:r>
              <a:rPr lang="fr-CA" sz="2000" dirty="0"/>
              <a:t>La réglementation est une législation déléguée : le législateur prévoit les grandes lignes dans la loi et le contenu précis des normes est laissé à l’administration.</a:t>
            </a:r>
          </a:p>
          <a:p>
            <a:pPr marL="0" indent="0" algn="just">
              <a:lnSpc>
                <a:spcPct val="150000"/>
              </a:lnSpc>
              <a:buNone/>
            </a:pPr>
            <a:r>
              <a:rPr lang="fr-CA" sz="2000" b="1" dirty="0">
                <a:solidFill>
                  <a:srgbClr val="FF0000"/>
                </a:solidFill>
              </a:rPr>
              <a:t>Aucun acte juridique et aucune décision de justice ne peut contredire une loi ou un règlement valide (c’est-à-dire conforme à la Constitution). </a:t>
            </a:r>
          </a:p>
        </p:txBody>
      </p:sp>
    </p:spTree>
    <p:extLst>
      <p:ext uri="{BB962C8B-B14F-4D97-AF65-F5344CB8AC3E}">
        <p14:creationId xmlns:p14="http://schemas.microsoft.com/office/powerpoint/2010/main" val="11890944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63FD08-F6D4-4DE7-82D7-843005BA2324}"/>
              </a:ext>
            </a:extLst>
          </p:cNvPr>
          <p:cNvSpPr>
            <a:spLocks noGrp="1"/>
          </p:cNvSpPr>
          <p:nvPr>
            <p:ph type="title"/>
          </p:nvPr>
        </p:nvSpPr>
        <p:spPr/>
        <p:txBody>
          <a:bodyPr/>
          <a:lstStyle/>
          <a:p>
            <a:pPr algn="ctr"/>
            <a:r>
              <a:rPr lang="fr-CA" b="1" dirty="0"/>
              <a:t>LES SOURCES DU DROIT (suite)</a:t>
            </a:r>
          </a:p>
        </p:txBody>
      </p:sp>
      <p:sp>
        <p:nvSpPr>
          <p:cNvPr id="3" name="Espace réservé du contenu 2">
            <a:extLst>
              <a:ext uri="{FF2B5EF4-FFF2-40B4-BE49-F238E27FC236}">
                <a16:creationId xmlns:a16="http://schemas.microsoft.com/office/drawing/2014/main" id="{A4779E44-693F-4503-A393-D8178A7A4BFA}"/>
              </a:ext>
            </a:extLst>
          </p:cNvPr>
          <p:cNvSpPr>
            <a:spLocks noGrp="1"/>
          </p:cNvSpPr>
          <p:nvPr>
            <p:ph idx="1"/>
          </p:nvPr>
        </p:nvSpPr>
        <p:spPr>
          <a:xfrm>
            <a:off x="1997612" y="1631852"/>
            <a:ext cx="9507000" cy="4853354"/>
          </a:xfrm>
        </p:spPr>
        <p:txBody>
          <a:bodyPr>
            <a:normAutofit/>
          </a:bodyPr>
          <a:lstStyle/>
          <a:p>
            <a:pPr algn="ctr"/>
            <a:r>
              <a:rPr lang="fr-CA" sz="3500" b="1" dirty="0">
                <a:solidFill>
                  <a:srgbClr val="002060"/>
                </a:solidFill>
              </a:rPr>
              <a:t>2. LA JURISPRUDENCE</a:t>
            </a:r>
          </a:p>
          <a:p>
            <a:pPr marL="0" indent="0">
              <a:buNone/>
            </a:pPr>
            <a:endParaRPr lang="fr-CA" dirty="0"/>
          </a:p>
          <a:p>
            <a:pPr algn="just">
              <a:lnSpc>
                <a:spcPct val="150000"/>
              </a:lnSpc>
              <a:buFont typeface="Wingdings" panose="05000000000000000000" pitchFamily="2" charset="2"/>
              <a:buChar char="q"/>
            </a:pPr>
            <a:r>
              <a:rPr lang="fr-CA" sz="2000" dirty="0"/>
              <a:t>La jurisprudence est l’ensemble des décisions rendues par les tribunaux sur une même question ou sur une question similaire.</a:t>
            </a:r>
          </a:p>
          <a:p>
            <a:pPr algn="just">
              <a:lnSpc>
                <a:spcPct val="150000"/>
              </a:lnSpc>
              <a:buFont typeface="Wingdings" panose="05000000000000000000" pitchFamily="2" charset="2"/>
              <a:buChar char="q"/>
            </a:pPr>
            <a:r>
              <a:rPr lang="fr-CA" sz="2000" dirty="0"/>
              <a:t>Au contraire de la loi qui est générale et universelle, la jurisprudence consiste à tirer une norme générale d’un cas particulier.</a:t>
            </a:r>
          </a:p>
          <a:p>
            <a:pPr algn="just">
              <a:lnSpc>
                <a:spcPct val="150000"/>
              </a:lnSpc>
              <a:buFont typeface="Wingdings" panose="05000000000000000000" pitchFamily="2" charset="2"/>
              <a:buChar char="q"/>
            </a:pPr>
            <a:r>
              <a:rPr lang="fr-CA" sz="2000" dirty="0"/>
              <a:t>L’importance de la jurisprudence est différente dans les pays civilistes (source non-formelle) et dans les pays de </a:t>
            </a:r>
            <a:r>
              <a:rPr lang="fr-CA" sz="2000" dirty="0" err="1"/>
              <a:t>common</a:t>
            </a:r>
            <a:r>
              <a:rPr lang="fr-CA" sz="2000" dirty="0"/>
              <a:t> </a:t>
            </a:r>
            <a:r>
              <a:rPr lang="fr-CA" sz="2000" dirty="0" err="1"/>
              <a:t>law</a:t>
            </a:r>
            <a:r>
              <a:rPr lang="fr-CA" sz="2000" dirty="0"/>
              <a:t> (source formelle).</a:t>
            </a:r>
          </a:p>
        </p:txBody>
      </p:sp>
    </p:spTree>
    <p:extLst>
      <p:ext uri="{BB962C8B-B14F-4D97-AF65-F5344CB8AC3E}">
        <p14:creationId xmlns:p14="http://schemas.microsoft.com/office/powerpoint/2010/main" val="26260106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C428C4-3143-4E2B-AA22-3EAAAC0D1C2A}"/>
              </a:ext>
            </a:extLst>
          </p:cNvPr>
          <p:cNvSpPr>
            <a:spLocks noGrp="1"/>
          </p:cNvSpPr>
          <p:nvPr>
            <p:ph type="title"/>
          </p:nvPr>
        </p:nvSpPr>
        <p:spPr/>
        <p:txBody>
          <a:bodyPr/>
          <a:lstStyle/>
          <a:p>
            <a:pPr algn="ctr"/>
            <a:r>
              <a:rPr lang="fr-CA" b="1" dirty="0"/>
              <a:t>LES SOURCES DU DROIT (suite)</a:t>
            </a:r>
            <a:endParaRPr lang="fr-CA" dirty="0"/>
          </a:p>
        </p:txBody>
      </p:sp>
      <p:sp>
        <p:nvSpPr>
          <p:cNvPr id="3" name="Espace réservé du contenu 2">
            <a:extLst>
              <a:ext uri="{FF2B5EF4-FFF2-40B4-BE49-F238E27FC236}">
                <a16:creationId xmlns:a16="http://schemas.microsoft.com/office/drawing/2014/main" id="{3C7FB496-62CA-4113-BDF6-620DC0C070F5}"/>
              </a:ext>
            </a:extLst>
          </p:cNvPr>
          <p:cNvSpPr>
            <a:spLocks noGrp="1"/>
          </p:cNvSpPr>
          <p:nvPr>
            <p:ph idx="1"/>
          </p:nvPr>
        </p:nvSpPr>
        <p:spPr>
          <a:xfrm>
            <a:off x="1955409" y="1561514"/>
            <a:ext cx="9549203" cy="4909624"/>
          </a:xfrm>
        </p:spPr>
        <p:txBody>
          <a:bodyPr>
            <a:normAutofit fontScale="77500" lnSpcReduction="20000"/>
          </a:bodyPr>
          <a:lstStyle/>
          <a:p>
            <a:pPr marL="0" indent="0" algn="ctr">
              <a:lnSpc>
                <a:spcPct val="150000"/>
              </a:lnSpc>
              <a:buNone/>
            </a:pPr>
            <a:r>
              <a:rPr lang="fr-CA" sz="3800" b="1" dirty="0">
                <a:solidFill>
                  <a:srgbClr val="002060"/>
                </a:solidFill>
              </a:rPr>
              <a:t>2. LA JURISPRUDENCE (suite)</a:t>
            </a:r>
            <a:endParaRPr lang="fr-CA" sz="2000" dirty="0"/>
          </a:p>
          <a:p>
            <a:pPr algn="just">
              <a:lnSpc>
                <a:spcPct val="150000"/>
              </a:lnSpc>
              <a:buFont typeface="Wingdings" panose="05000000000000000000" pitchFamily="2" charset="2"/>
              <a:buChar char="q"/>
            </a:pPr>
            <a:r>
              <a:rPr lang="fr-CA" sz="2400" dirty="0"/>
              <a:t>En </a:t>
            </a:r>
            <a:r>
              <a:rPr lang="fr-CA" sz="2400" dirty="0" err="1"/>
              <a:t>common</a:t>
            </a:r>
            <a:r>
              <a:rPr lang="fr-CA" sz="2400" dirty="0"/>
              <a:t> </a:t>
            </a:r>
            <a:r>
              <a:rPr lang="fr-CA" sz="2400" dirty="0" err="1"/>
              <a:t>law</a:t>
            </a:r>
            <a:r>
              <a:rPr lang="fr-CA" sz="2400" dirty="0"/>
              <a:t>, la jurisprudence est considérée comme étant une source primaire du droit. Il s’agit par ailleurs de la principale source de création du droit.</a:t>
            </a:r>
          </a:p>
          <a:p>
            <a:pPr algn="just">
              <a:lnSpc>
                <a:spcPct val="150000"/>
              </a:lnSpc>
              <a:buFont typeface="Wingdings" panose="05000000000000000000" pitchFamily="2" charset="2"/>
              <a:buChar char="q"/>
            </a:pPr>
            <a:r>
              <a:rPr lang="fr-CA" sz="2400" dirty="0"/>
              <a:t>En droit civil, théoriquement, la jurisprudence n’est pas une source primaire du droit. Un juge pourrait donc décider d’une affaire sans prendre en compte les décisions qui ont été rendues sur le même sujet dans le passé. Cependant, dans les faits, la jurisprudence s’est hissée à titre de source du droit dans les pays de tradition civiliste.</a:t>
            </a:r>
          </a:p>
          <a:p>
            <a:pPr algn="just">
              <a:lnSpc>
                <a:spcPct val="150000"/>
              </a:lnSpc>
              <a:buFont typeface="Wingdings" panose="05000000000000000000" pitchFamily="2" charset="2"/>
              <a:buChar char="q"/>
            </a:pPr>
            <a:r>
              <a:rPr lang="fr-CA" sz="2400" dirty="0"/>
              <a:t>Il demeure que la règle du précédent est au cœur de l’efficacité de la jurisprudence dans notre système. </a:t>
            </a:r>
          </a:p>
          <a:p>
            <a:endParaRPr lang="fr-CA" dirty="0"/>
          </a:p>
        </p:txBody>
      </p:sp>
    </p:spTree>
    <p:extLst>
      <p:ext uri="{BB962C8B-B14F-4D97-AF65-F5344CB8AC3E}">
        <p14:creationId xmlns:p14="http://schemas.microsoft.com/office/powerpoint/2010/main" val="24876232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728E20-A640-4AC0-82F1-19CDA8B62664}"/>
              </a:ext>
            </a:extLst>
          </p:cNvPr>
          <p:cNvSpPr>
            <a:spLocks noGrp="1"/>
          </p:cNvSpPr>
          <p:nvPr>
            <p:ph type="title"/>
          </p:nvPr>
        </p:nvSpPr>
        <p:spPr/>
        <p:txBody>
          <a:bodyPr/>
          <a:lstStyle/>
          <a:p>
            <a:pPr algn="ctr"/>
            <a:r>
              <a:rPr lang="fr-CA" b="1" dirty="0"/>
              <a:t>LES SOURCES DU DROIT (suite)</a:t>
            </a:r>
          </a:p>
        </p:txBody>
      </p:sp>
      <p:sp>
        <p:nvSpPr>
          <p:cNvPr id="3" name="Espace réservé du contenu 2">
            <a:extLst>
              <a:ext uri="{FF2B5EF4-FFF2-40B4-BE49-F238E27FC236}">
                <a16:creationId xmlns:a16="http://schemas.microsoft.com/office/drawing/2014/main" id="{422D5260-C749-4A6B-8289-1E3C641F3749}"/>
              </a:ext>
            </a:extLst>
          </p:cNvPr>
          <p:cNvSpPr>
            <a:spLocks noGrp="1"/>
          </p:cNvSpPr>
          <p:nvPr>
            <p:ph idx="1"/>
          </p:nvPr>
        </p:nvSpPr>
        <p:spPr>
          <a:xfrm>
            <a:off x="1181686" y="1645920"/>
            <a:ext cx="10322926" cy="5106572"/>
          </a:xfrm>
        </p:spPr>
        <p:txBody>
          <a:bodyPr>
            <a:normAutofit/>
          </a:bodyPr>
          <a:lstStyle/>
          <a:p>
            <a:pPr algn="ctr"/>
            <a:r>
              <a:rPr lang="fr-CA" sz="3200" b="1" dirty="0">
                <a:solidFill>
                  <a:srgbClr val="002060"/>
                </a:solidFill>
              </a:rPr>
              <a:t>3. LA DOCTRINE</a:t>
            </a:r>
          </a:p>
          <a:p>
            <a:pPr marL="0" indent="0">
              <a:lnSpc>
                <a:spcPct val="150000"/>
              </a:lnSpc>
              <a:buNone/>
            </a:pPr>
            <a:endParaRPr lang="fr-CA" sz="2400" dirty="0"/>
          </a:p>
          <a:p>
            <a:pPr marL="0" indent="0" algn="just">
              <a:lnSpc>
                <a:spcPct val="150000"/>
              </a:lnSpc>
              <a:buNone/>
            </a:pPr>
            <a:r>
              <a:rPr lang="fr-CA" sz="2400" dirty="0"/>
              <a:t>La doctrine s’entend de l’ensemble des écrits composés par des juriste (juges, avocats, notaires, professeurs de droit, autres spécialistes du droit) sur un sujet particulier du droit.</a:t>
            </a:r>
          </a:p>
        </p:txBody>
      </p:sp>
    </p:spTree>
    <p:extLst>
      <p:ext uri="{BB962C8B-B14F-4D97-AF65-F5344CB8AC3E}">
        <p14:creationId xmlns:p14="http://schemas.microsoft.com/office/powerpoint/2010/main" val="2272702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7BEDF6-38D4-4202-B2F4-75AA0787A7D1}"/>
              </a:ext>
            </a:extLst>
          </p:cNvPr>
          <p:cNvSpPr>
            <a:spLocks noGrp="1"/>
          </p:cNvSpPr>
          <p:nvPr>
            <p:ph type="title"/>
          </p:nvPr>
        </p:nvSpPr>
        <p:spPr/>
        <p:txBody>
          <a:bodyPr/>
          <a:lstStyle/>
          <a:p>
            <a:pPr algn="ctr"/>
            <a:r>
              <a:rPr lang="fr-CA" b="1" dirty="0"/>
              <a:t>Plan du cours</a:t>
            </a:r>
          </a:p>
        </p:txBody>
      </p:sp>
      <p:sp>
        <p:nvSpPr>
          <p:cNvPr id="3" name="Espace réservé du contenu 2">
            <a:extLst>
              <a:ext uri="{FF2B5EF4-FFF2-40B4-BE49-F238E27FC236}">
                <a16:creationId xmlns:a16="http://schemas.microsoft.com/office/drawing/2014/main" id="{9578E331-8455-4D45-8D6C-F3A3CC2965DF}"/>
              </a:ext>
            </a:extLst>
          </p:cNvPr>
          <p:cNvSpPr>
            <a:spLocks noGrp="1"/>
          </p:cNvSpPr>
          <p:nvPr>
            <p:ph idx="1"/>
          </p:nvPr>
        </p:nvSpPr>
        <p:spPr>
          <a:xfrm>
            <a:off x="2589212" y="1547446"/>
            <a:ext cx="8915400" cy="4656406"/>
          </a:xfrm>
        </p:spPr>
        <p:txBody>
          <a:bodyPr>
            <a:normAutofit lnSpcReduction="10000"/>
          </a:bodyPr>
          <a:lstStyle/>
          <a:p>
            <a:pPr marL="457200" indent="-457200">
              <a:lnSpc>
                <a:spcPct val="150000"/>
              </a:lnSpc>
              <a:buAutoNum type="arabicPeriod"/>
            </a:pPr>
            <a:r>
              <a:rPr lang="fr-CA" sz="2300" b="1" dirty="0"/>
              <a:t>Définition du droit</a:t>
            </a:r>
          </a:p>
          <a:p>
            <a:pPr marL="457200" indent="-457200">
              <a:lnSpc>
                <a:spcPct val="150000"/>
              </a:lnSpc>
              <a:buAutoNum type="arabicPeriod"/>
            </a:pPr>
            <a:r>
              <a:rPr lang="fr-CA" sz="2300" b="1" dirty="0"/>
              <a:t>caractéristiques du droit</a:t>
            </a:r>
          </a:p>
          <a:p>
            <a:pPr marL="457200" indent="-457200">
              <a:lnSpc>
                <a:spcPct val="150000"/>
              </a:lnSpc>
              <a:buAutoNum type="arabicPeriod"/>
            </a:pPr>
            <a:r>
              <a:rPr lang="fr-CA" sz="2300" b="1" dirty="0"/>
              <a:t>Branches du droit</a:t>
            </a:r>
          </a:p>
          <a:p>
            <a:pPr marL="457200" indent="-457200">
              <a:lnSpc>
                <a:spcPct val="150000"/>
              </a:lnSpc>
              <a:buAutoNum type="arabicPeriod"/>
            </a:pPr>
            <a:r>
              <a:rPr lang="fr-CA" sz="2300" b="1" dirty="0"/>
              <a:t>Sources de droit</a:t>
            </a:r>
          </a:p>
          <a:p>
            <a:pPr marL="457200" indent="-457200">
              <a:lnSpc>
                <a:spcPct val="150000"/>
              </a:lnSpc>
              <a:buAutoNum type="arabicPeriod"/>
            </a:pPr>
            <a:r>
              <a:rPr lang="fr-CA" sz="2300" b="1" dirty="0"/>
              <a:t>Principes fondamentaux</a:t>
            </a:r>
          </a:p>
          <a:p>
            <a:pPr marL="457200" indent="-457200">
              <a:lnSpc>
                <a:spcPct val="150000"/>
              </a:lnSpc>
              <a:buAutoNum type="arabicPeriod"/>
            </a:pPr>
            <a:r>
              <a:rPr lang="fr-CA" sz="2300" b="1" dirty="0"/>
              <a:t>Exercices </a:t>
            </a:r>
          </a:p>
          <a:p>
            <a:pPr marL="0" indent="0">
              <a:buNone/>
            </a:pPr>
            <a:endParaRPr lang="fr-CA" sz="2300" dirty="0"/>
          </a:p>
          <a:p>
            <a:pPr marL="0" indent="0">
              <a:buNone/>
            </a:pPr>
            <a:r>
              <a:rPr lang="fr-CA" dirty="0"/>
              <a:t> </a:t>
            </a:r>
          </a:p>
        </p:txBody>
      </p:sp>
    </p:spTree>
    <p:extLst>
      <p:ext uri="{BB962C8B-B14F-4D97-AF65-F5344CB8AC3E}">
        <p14:creationId xmlns:p14="http://schemas.microsoft.com/office/powerpoint/2010/main" val="28818214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6AD833-AC74-4ADE-BB43-2B06AAA8D0EB}"/>
              </a:ext>
            </a:extLst>
          </p:cNvPr>
          <p:cNvSpPr>
            <a:spLocks noGrp="1"/>
          </p:cNvSpPr>
          <p:nvPr>
            <p:ph type="title"/>
          </p:nvPr>
        </p:nvSpPr>
        <p:spPr/>
        <p:txBody>
          <a:bodyPr/>
          <a:lstStyle/>
          <a:p>
            <a:pPr algn="ctr"/>
            <a:r>
              <a:rPr lang="fr-CA" b="1" dirty="0"/>
              <a:t>LES SOURCES DU DROIT</a:t>
            </a:r>
            <a:endParaRPr lang="fr-CA" dirty="0"/>
          </a:p>
        </p:txBody>
      </p:sp>
      <p:sp>
        <p:nvSpPr>
          <p:cNvPr id="3" name="Espace réservé du contenu 2">
            <a:extLst>
              <a:ext uri="{FF2B5EF4-FFF2-40B4-BE49-F238E27FC236}">
                <a16:creationId xmlns:a16="http://schemas.microsoft.com/office/drawing/2014/main" id="{075BC3E2-3C49-43E6-B6A8-E23B15923B71}"/>
              </a:ext>
            </a:extLst>
          </p:cNvPr>
          <p:cNvSpPr>
            <a:spLocks noGrp="1"/>
          </p:cNvSpPr>
          <p:nvPr>
            <p:ph idx="1"/>
          </p:nvPr>
        </p:nvSpPr>
        <p:spPr>
          <a:xfrm>
            <a:off x="2152357" y="1659988"/>
            <a:ext cx="9352255" cy="4811150"/>
          </a:xfrm>
        </p:spPr>
        <p:txBody>
          <a:bodyPr>
            <a:normAutofit fontScale="92500" lnSpcReduction="20000"/>
          </a:bodyPr>
          <a:lstStyle/>
          <a:p>
            <a:pPr algn="ctr"/>
            <a:r>
              <a:rPr lang="fr-CA" sz="3200" b="1" dirty="0">
                <a:solidFill>
                  <a:srgbClr val="002060"/>
                </a:solidFill>
              </a:rPr>
              <a:t>3. LA DOCTRINE (suite)</a:t>
            </a:r>
          </a:p>
          <a:p>
            <a:endParaRPr lang="fr-CA" b="1" dirty="0">
              <a:solidFill>
                <a:srgbClr val="002060"/>
              </a:solidFill>
            </a:endParaRPr>
          </a:p>
          <a:p>
            <a:pPr>
              <a:lnSpc>
                <a:spcPct val="150000"/>
              </a:lnSpc>
              <a:buFont typeface="Wingdings" panose="05000000000000000000" pitchFamily="2" charset="2"/>
              <a:buChar char="q"/>
            </a:pPr>
            <a:r>
              <a:rPr lang="fr-CA" sz="2400" dirty="0"/>
              <a:t>La doctrine n’est pas une source formelle du droit.</a:t>
            </a:r>
          </a:p>
          <a:p>
            <a:pPr>
              <a:lnSpc>
                <a:spcPct val="150000"/>
              </a:lnSpc>
              <a:buFont typeface="Wingdings" panose="05000000000000000000" pitchFamily="2" charset="2"/>
              <a:buChar char="q"/>
            </a:pPr>
            <a:r>
              <a:rPr lang="fr-CA" sz="2400" dirty="0"/>
              <a:t>La doctrine est une source dérivée du droit.</a:t>
            </a:r>
          </a:p>
          <a:p>
            <a:pPr>
              <a:lnSpc>
                <a:spcPct val="150000"/>
              </a:lnSpc>
              <a:buFont typeface="Wingdings" panose="05000000000000000000" pitchFamily="2" charset="2"/>
              <a:buChar char="q"/>
            </a:pPr>
            <a:r>
              <a:rPr lang="fr-CA" sz="2400" dirty="0"/>
              <a:t>La doctrine est une source d’influence.</a:t>
            </a:r>
          </a:p>
          <a:p>
            <a:pPr>
              <a:lnSpc>
                <a:spcPct val="150000"/>
              </a:lnSpc>
              <a:buFont typeface="Wingdings" panose="05000000000000000000" pitchFamily="2" charset="2"/>
              <a:buChar char="q"/>
            </a:pPr>
            <a:r>
              <a:rPr lang="fr-CA" sz="2400" dirty="0"/>
              <a:t>La doctrine ne crée pas à proprement parler le droit.</a:t>
            </a:r>
          </a:p>
          <a:p>
            <a:pPr>
              <a:lnSpc>
                <a:spcPct val="150000"/>
              </a:lnSpc>
              <a:buFont typeface="Wingdings" panose="05000000000000000000" pitchFamily="2" charset="2"/>
              <a:buChar char="q"/>
            </a:pPr>
            <a:r>
              <a:rPr lang="fr-CA" sz="2400" dirty="0"/>
              <a:t>La doctrine théorise le droit.</a:t>
            </a:r>
          </a:p>
          <a:p>
            <a:pPr marL="0" indent="0">
              <a:lnSpc>
                <a:spcPct val="150000"/>
              </a:lnSpc>
              <a:buNone/>
            </a:pPr>
            <a:r>
              <a:rPr lang="fr-CA" sz="2400" b="1" dirty="0">
                <a:solidFill>
                  <a:srgbClr val="FF0000"/>
                </a:solidFill>
              </a:rPr>
              <a:t>Les juges ne sont pas liés par les opinions émises par les juristes dans la doctrine. Ils peuvent s’en servir et même s’en inspirer.</a:t>
            </a:r>
          </a:p>
          <a:p>
            <a:endParaRPr lang="fr-CA" dirty="0"/>
          </a:p>
        </p:txBody>
      </p:sp>
    </p:spTree>
    <p:extLst>
      <p:ext uri="{BB962C8B-B14F-4D97-AF65-F5344CB8AC3E}">
        <p14:creationId xmlns:p14="http://schemas.microsoft.com/office/powerpoint/2010/main" val="13441932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33343B-6393-47D8-A49A-95E5EF4C3D08}"/>
              </a:ext>
            </a:extLst>
          </p:cNvPr>
          <p:cNvSpPr>
            <a:spLocks noGrp="1"/>
          </p:cNvSpPr>
          <p:nvPr>
            <p:ph type="title"/>
          </p:nvPr>
        </p:nvSpPr>
        <p:spPr>
          <a:xfrm>
            <a:off x="2592925" y="624110"/>
            <a:ext cx="8911687" cy="1106215"/>
          </a:xfrm>
        </p:spPr>
        <p:txBody>
          <a:bodyPr/>
          <a:lstStyle/>
          <a:p>
            <a:pPr algn="ctr"/>
            <a:r>
              <a:rPr lang="fr-CA" b="1" dirty="0"/>
              <a:t>LES SOURCES DU DROIT (suite)</a:t>
            </a:r>
          </a:p>
        </p:txBody>
      </p:sp>
      <p:sp>
        <p:nvSpPr>
          <p:cNvPr id="3" name="Espace réservé du contenu 2">
            <a:extLst>
              <a:ext uri="{FF2B5EF4-FFF2-40B4-BE49-F238E27FC236}">
                <a16:creationId xmlns:a16="http://schemas.microsoft.com/office/drawing/2014/main" id="{8BB45F65-B127-4AEC-86B9-6961C903B969}"/>
              </a:ext>
            </a:extLst>
          </p:cNvPr>
          <p:cNvSpPr>
            <a:spLocks noGrp="1"/>
          </p:cNvSpPr>
          <p:nvPr>
            <p:ph idx="1"/>
          </p:nvPr>
        </p:nvSpPr>
        <p:spPr>
          <a:xfrm>
            <a:off x="1659988" y="1730325"/>
            <a:ext cx="9844624" cy="4811151"/>
          </a:xfrm>
        </p:spPr>
        <p:txBody>
          <a:bodyPr>
            <a:normAutofit fontScale="85000" lnSpcReduction="20000"/>
          </a:bodyPr>
          <a:lstStyle/>
          <a:p>
            <a:pPr algn="ctr"/>
            <a:r>
              <a:rPr lang="fr-CA" sz="3800" b="1" dirty="0">
                <a:solidFill>
                  <a:srgbClr val="002060"/>
                </a:solidFill>
              </a:rPr>
              <a:t>4. L’USAGE</a:t>
            </a:r>
            <a:endParaRPr lang="fr-CA" dirty="0"/>
          </a:p>
          <a:p>
            <a:pPr marL="0" indent="0">
              <a:lnSpc>
                <a:spcPct val="150000"/>
              </a:lnSpc>
              <a:buNone/>
            </a:pPr>
            <a:r>
              <a:rPr lang="fr-CA" sz="2400" dirty="0"/>
              <a:t>Les coutumes  sont des « règles basées sur un usage ancien et répété qui sont communément acceptées </a:t>
            </a:r>
            <a:r>
              <a:rPr lang="fr-CA" sz="1500" dirty="0"/>
              <a:t>». Hubert REID, Dictionnaire de droit québécois et canadien, 4e éd., Montréal, Wilson &amp; Lafleur, 2010.</a:t>
            </a:r>
          </a:p>
          <a:p>
            <a:pPr algn="just">
              <a:lnSpc>
                <a:spcPct val="150000"/>
              </a:lnSpc>
              <a:buFont typeface="Wingdings" panose="05000000000000000000" pitchFamily="2" charset="2"/>
              <a:buChar char="q"/>
            </a:pPr>
            <a:r>
              <a:rPr lang="fr-CA" sz="2400" dirty="0"/>
              <a:t>La coutume s’élabore avec le temps.</a:t>
            </a:r>
          </a:p>
          <a:p>
            <a:pPr algn="just">
              <a:lnSpc>
                <a:spcPct val="150000"/>
              </a:lnSpc>
              <a:buFont typeface="Wingdings" panose="05000000000000000000" pitchFamily="2" charset="2"/>
              <a:buChar char="q"/>
            </a:pPr>
            <a:r>
              <a:rPr lang="fr-CA" sz="2400" dirty="0"/>
              <a:t>La coutume se développe dans un lieu en particulier.</a:t>
            </a:r>
          </a:p>
          <a:p>
            <a:pPr algn="just">
              <a:lnSpc>
                <a:spcPct val="150000"/>
              </a:lnSpc>
              <a:buFont typeface="Wingdings" panose="05000000000000000000" pitchFamily="2" charset="2"/>
              <a:buChar char="q"/>
            </a:pPr>
            <a:r>
              <a:rPr lang="fr-CA" sz="2400" dirty="0"/>
              <a:t>La coutume s’élabore à travers la pratique.</a:t>
            </a:r>
          </a:p>
          <a:p>
            <a:pPr algn="just">
              <a:lnSpc>
                <a:spcPct val="150000"/>
              </a:lnSpc>
              <a:buFont typeface="Wingdings" panose="05000000000000000000" pitchFamily="2" charset="2"/>
              <a:buChar char="q"/>
            </a:pPr>
            <a:r>
              <a:rPr lang="fr-CA" sz="2400" dirty="0"/>
              <a:t>Caractéristiques de la coutume : un élément matériel = une pratique sociale réitérée ; un élément psychologique = </a:t>
            </a:r>
            <a:r>
              <a:rPr lang="fr-CA" sz="2400" dirty="0" err="1"/>
              <a:t>opinio</a:t>
            </a:r>
            <a:r>
              <a:rPr lang="fr-CA" sz="2400" dirty="0"/>
              <a:t> </a:t>
            </a:r>
            <a:r>
              <a:rPr lang="fr-CA" sz="2400" dirty="0" err="1"/>
              <a:t>necessitatis</a:t>
            </a:r>
            <a:r>
              <a:rPr lang="fr-CA" sz="2400" dirty="0"/>
              <a:t> (croyance de nécessité)</a:t>
            </a:r>
          </a:p>
        </p:txBody>
      </p:sp>
    </p:spTree>
    <p:extLst>
      <p:ext uri="{BB962C8B-B14F-4D97-AF65-F5344CB8AC3E}">
        <p14:creationId xmlns:p14="http://schemas.microsoft.com/office/powerpoint/2010/main" val="38472752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E1F1EB-57FB-4CC9-A100-63803224886A}"/>
              </a:ext>
            </a:extLst>
          </p:cNvPr>
          <p:cNvSpPr>
            <a:spLocks noGrp="1"/>
          </p:cNvSpPr>
          <p:nvPr>
            <p:ph type="title"/>
          </p:nvPr>
        </p:nvSpPr>
        <p:spPr/>
        <p:txBody>
          <a:bodyPr/>
          <a:lstStyle/>
          <a:p>
            <a:pPr algn="ctr"/>
            <a:r>
              <a:rPr lang="fr-CA" b="1" dirty="0"/>
              <a:t>LES SOURCES DU DROIT (suite)</a:t>
            </a:r>
            <a:endParaRPr lang="fr-CA" dirty="0"/>
          </a:p>
        </p:txBody>
      </p:sp>
      <p:sp>
        <p:nvSpPr>
          <p:cNvPr id="3" name="Espace réservé du contenu 2">
            <a:extLst>
              <a:ext uri="{FF2B5EF4-FFF2-40B4-BE49-F238E27FC236}">
                <a16:creationId xmlns:a16="http://schemas.microsoft.com/office/drawing/2014/main" id="{C63D29D6-95D1-4F77-99AF-0B05E7D0871E}"/>
              </a:ext>
            </a:extLst>
          </p:cNvPr>
          <p:cNvSpPr>
            <a:spLocks noGrp="1"/>
          </p:cNvSpPr>
          <p:nvPr>
            <p:ph idx="1"/>
          </p:nvPr>
        </p:nvSpPr>
        <p:spPr>
          <a:xfrm>
            <a:off x="1983545" y="2133599"/>
            <a:ext cx="9521067" cy="4210929"/>
          </a:xfrm>
        </p:spPr>
        <p:txBody>
          <a:bodyPr>
            <a:normAutofit/>
          </a:bodyPr>
          <a:lstStyle/>
          <a:p>
            <a:pPr algn="ctr">
              <a:lnSpc>
                <a:spcPct val="150000"/>
              </a:lnSpc>
            </a:pPr>
            <a:r>
              <a:rPr lang="fr-CA" sz="3200" b="1" dirty="0">
                <a:solidFill>
                  <a:srgbClr val="002060"/>
                </a:solidFill>
              </a:rPr>
              <a:t>4. L’USAGE (suite)</a:t>
            </a:r>
            <a:endParaRPr lang="fr-CA" sz="3200" dirty="0"/>
          </a:p>
          <a:p>
            <a:pPr marL="0" indent="0">
              <a:lnSpc>
                <a:spcPct val="150000"/>
              </a:lnSpc>
              <a:buNone/>
            </a:pPr>
            <a:r>
              <a:rPr lang="fr-CA" sz="2400" dirty="0"/>
              <a:t>Une des coutumes importantes encore respectées à ce jour est la Lex Mercatoria. Cette « loi marchande » a été élaborée par la répétition de certaines clauses dans les contrats entre commerçants et particulièrement dans les contrats internationaux.</a:t>
            </a:r>
          </a:p>
          <a:p>
            <a:endParaRPr lang="fr-CA" dirty="0"/>
          </a:p>
        </p:txBody>
      </p:sp>
    </p:spTree>
    <p:extLst>
      <p:ext uri="{BB962C8B-B14F-4D97-AF65-F5344CB8AC3E}">
        <p14:creationId xmlns:p14="http://schemas.microsoft.com/office/powerpoint/2010/main" val="40291604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16412E-6792-4F24-A478-8FD99610B741}"/>
              </a:ext>
            </a:extLst>
          </p:cNvPr>
          <p:cNvSpPr>
            <a:spLocks noGrp="1"/>
          </p:cNvSpPr>
          <p:nvPr>
            <p:ph type="title"/>
          </p:nvPr>
        </p:nvSpPr>
        <p:spPr/>
        <p:txBody>
          <a:bodyPr/>
          <a:lstStyle/>
          <a:p>
            <a:pPr algn="ctr"/>
            <a:r>
              <a:rPr lang="fr-CA" b="1" dirty="0"/>
              <a:t>PRINCIPES FONDAMENTAUX DU DROIT</a:t>
            </a:r>
          </a:p>
        </p:txBody>
      </p:sp>
      <p:sp>
        <p:nvSpPr>
          <p:cNvPr id="3" name="Espace réservé du contenu 2">
            <a:extLst>
              <a:ext uri="{FF2B5EF4-FFF2-40B4-BE49-F238E27FC236}">
                <a16:creationId xmlns:a16="http://schemas.microsoft.com/office/drawing/2014/main" id="{50111FAB-AB1F-4836-84DF-B39F6B605091}"/>
              </a:ext>
            </a:extLst>
          </p:cNvPr>
          <p:cNvSpPr>
            <a:spLocks noGrp="1"/>
          </p:cNvSpPr>
          <p:nvPr>
            <p:ph idx="1"/>
          </p:nvPr>
        </p:nvSpPr>
        <p:spPr>
          <a:xfrm>
            <a:off x="2011680" y="1477108"/>
            <a:ext cx="9492932" cy="4937760"/>
          </a:xfrm>
        </p:spPr>
        <p:txBody>
          <a:bodyPr>
            <a:normAutofit fontScale="92500"/>
          </a:bodyPr>
          <a:lstStyle/>
          <a:p>
            <a:pPr algn="just">
              <a:lnSpc>
                <a:spcPct val="150000"/>
              </a:lnSpc>
            </a:pPr>
            <a:r>
              <a:rPr lang="fr-CA" sz="2400" dirty="0"/>
              <a:t>Le principe de séparation des pouvoirs</a:t>
            </a:r>
          </a:p>
          <a:p>
            <a:pPr algn="just">
              <a:lnSpc>
                <a:spcPct val="150000"/>
              </a:lnSpc>
            </a:pPr>
            <a:r>
              <a:rPr lang="fr-CA" sz="2400" dirty="0"/>
              <a:t>Audi alteram </a:t>
            </a:r>
            <a:r>
              <a:rPr lang="fr-CA" sz="2400" dirty="0" err="1"/>
              <a:t>partem</a:t>
            </a:r>
            <a:r>
              <a:rPr lang="fr-CA" sz="2400" dirty="0"/>
              <a:t> (droit d’être entendu)</a:t>
            </a:r>
          </a:p>
          <a:p>
            <a:pPr algn="just">
              <a:lnSpc>
                <a:spcPct val="150000"/>
              </a:lnSpc>
            </a:pPr>
            <a:r>
              <a:rPr lang="fr-CA" sz="2400" dirty="0"/>
              <a:t>Nemo </a:t>
            </a:r>
            <a:r>
              <a:rPr lang="fr-CA" sz="2400" dirty="0" err="1"/>
              <a:t>judex</a:t>
            </a:r>
            <a:r>
              <a:rPr lang="fr-CA" sz="2400" dirty="0"/>
              <a:t> in sua causa (nul ne peut être juge de sa propre cause)</a:t>
            </a:r>
          </a:p>
          <a:p>
            <a:pPr algn="just">
              <a:lnSpc>
                <a:spcPct val="150000"/>
              </a:lnSpc>
            </a:pPr>
            <a:r>
              <a:rPr lang="fr-CA" sz="2400" dirty="0"/>
              <a:t>Impartialité des juges </a:t>
            </a:r>
          </a:p>
          <a:p>
            <a:pPr algn="just">
              <a:lnSpc>
                <a:spcPct val="150000"/>
              </a:lnSpc>
            </a:pPr>
            <a:r>
              <a:rPr lang="fr-CA" sz="2400" dirty="0"/>
              <a:t>Nul n’est censé ignorer la loi</a:t>
            </a:r>
          </a:p>
          <a:p>
            <a:pPr algn="just">
              <a:lnSpc>
                <a:spcPct val="150000"/>
              </a:lnSpc>
            </a:pPr>
            <a:r>
              <a:rPr lang="fr-CA" sz="2400" dirty="0"/>
              <a:t>Nul ne peut se faire justice soi-même</a:t>
            </a:r>
          </a:p>
          <a:p>
            <a:pPr algn="just">
              <a:lnSpc>
                <a:spcPct val="150000"/>
              </a:lnSpc>
            </a:pPr>
            <a:r>
              <a:rPr lang="fr-CA" sz="2400" dirty="0"/>
              <a:t>Le principe de territorialité</a:t>
            </a:r>
          </a:p>
          <a:p>
            <a:endParaRPr lang="fr-CA" dirty="0"/>
          </a:p>
        </p:txBody>
      </p:sp>
    </p:spTree>
    <p:extLst>
      <p:ext uri="{BB962C8B-B14F-4D97-AF65-F5344CB8AC3E}">
        <p14:creationId xmlns:p14="http://schemas.microsoft.com/office/powerpoint/2010/main" val="1639687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EF0D07-0FAC-4910-89CF-0EE206063EAE}"/>
              </a:ext>
            </a:extLst>
          </p:cNvPr>
          <p:cNvSpPr>
            <a:spLocks noGrp="1"/>
          </p:cNvSpPr>
          <p:nvPr>
            <p:ph type="title"/>
          </p:nvPr>
        </p:nvSpPr>
        <p:spPr/>
        <p:txBody>
          <a:bodyPr/>
          <a:lstStyle/>
          <a:p>
            <a:pPr algn="ctr"/>
            <a:r>
              <a:rPr lang="fr-CA" b="1" dirty="0"/>
              <a:t>1. Qu’est ce que le droit?</a:t>
            </a:r>
          </a:p>
        </p:txBody>
      </p:sp>
      <p:sp>
        <p:nvSpPr>
          <p:cNvPr id="3" name="Espace réservé du contenu 2">
            <a:extLst>
              <a:ext uri="{FF2B5EF4-FFF2-40B4-BE49-F238E27FC236}">
                <a16:creationId xmlns:a16="http://schemas.microsoft.com/office/drawing/2014/main" id="{64A716F9-0E11-4547-B6E4-57AB3FDF1D7F}"/>
              </a:ext>
            </a:extLst>
          </p:cNvPr>
          <p:cNvSpPr>
            <a:spLocks noGrp="1"/>
          </p:cNvSpPr>
          <p:nvPr>
            <p:ph idx="1"/>
          </p:nvPr>
        </p:nvSpPr>
        <p:spPr>
          <a:xfrm>
            <a:off x="2589212" y="1688123"/>
            <a:ext cx="8915400" cy="4223099"/>
          </a:xfrm>
        </p:spPr>
        <p:txBody>
          <a:bodyPr>
            <a:normAutofit/>
          </a:bodyPr>
          <a:lstStyle/>
          <a:p>
            <a:pPr marL="0" indent="0" algn="just">
              <a:lnSpc>
                <a:spcPct val="150000"/>
              </a:lnSpc>
              <a:buNone/>
            </a:pPr>
            <a:r>
              <a:rPr lang="fr-CA" sz="2600" dirty="0"/>
              <a:t>« Le droit, est l'ensemble des dispositions interprétatives ou directives qui </a:t>
            </a:r>
            <a:r>
              <a:rPr lang="fr-CA" sz="2600" u="sng" dirty="0"/>
              <a:t>à un moment </a:t>
            </a:r>
            <a:r>
              <a:rPr lang="fr-CA" sz="2600" dirty="0"/>
              <a:t>et </a:t>
            </a:r>
            <a:r>
              <a:rPr lang="fr-CA" sz="2600" u="sng" dirty="0"/>
              <a:t>dans un État déterminé</a:t>
            </a:r>
            <a:r>
              <a:rPr lang="fr-CA" sz="2600" dirty="0"/>
              <a:t>, règlent le </a:t>
            </a:r>
            <a:r>
              <a:rPr lang="fr-CA" sz="2600" u="sng" dirty="0"/>
              <a:t>statut des personnes </a:t>
            </a:r>
            <a:r>
              <a:rPr lang="fr-CA" sz="2600" dirty="0"/>
              <a:t>et </a:t>
            </a:r>
            <a:r>
              <a:rPr lang="fr-CA" sz="2600" u="sng" dirty="0"/>
              <a:t>des biens</a:t>
            </a:r>
            <a:r>
              <a:rPr lang="fr-CA" sz="2600" dirty="0"/>
              <a:t>, ainsi que les </a:t>
            </a:r>
            <a:r>
              <a:rPr lang="fr-CA" sz="2600" u="sng" dirty="0"/>
              <a:t>rapports que les personnes publiques ou privées entretiennent</a:t>
            </a:r>
            <a:r>
              <a:rPr lang="fr-CA" sz="2600" dirty="0"/>
              <a:t>.  »</a:t>
            </a:r>
          </a:p>
          <a:p>
            <a:pPr marL="0" indent="0" algn="just">
              <a:lnSpc>
                <a:spcPct val="150000"/>
              </a:lnSpc>
              <a:buNone/>
            </a:pPr>
            <a:endParaRPr lang="fr-CA" sz="2600" dirty="0"/>
          </a:p>
          <a:p>
            <a:pPr marL="0" indent="0" algn="r">
              <a:buNone/>
            </a:pPr>
            <a:r>
              <a:rPr lang="fr-CA" dirty="0"/>
              <a:t>Dictionnaire du droit privé de Serge </a:t>
            </a:r>
            <a:r>
              <a:rPr lang="fr-CA" dirty="0" err="1"/>
              <a:t>Braudo</a:t>
            </a:r>
            <a:endParaRPr lang="fr-CA" dirty="0"/>
          </a:p>
          <a:p>
            <a:pPr marL="0" indent="0">
              <a:buNone/>
            </a:pPr>
            <a:endParaRPr lang="fr-CA" dirty="0"/>
          </a:p>
        </p:txBody>
      </p:sp>
    </p:spTree>
    <p:extLst>
      <p:ext uri="{BB962C8B-B14F-4D97-AF65-F5344CB8AC3E}">
        <p14:creationId xmlns:p14="http://schemas.microsoft.com/office/powerpoint/2010/main" val="1074233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D042E14-855B-4A4B-A9D1-93A0C3794E56}"/>
              </a:ext>
            </a:extLst>
          </p:cNvPr>
          <p:cNvSpPr>
            <a:spLocks noGrp="1"/>
          </p:cNvSpPr>
          <p:nvPr>
            <p:ph type="title"/>
          </p:nvPr>
        </p:nvSpPr>
        <p:spPr/>
        <p:txBody>
          <a:bodyPr/>
          <a:lstStyle/>
          <a:p>
            <a:pPr algn="ctr"/>
            <a:r>
              <a:rPr lang="fr-CA" b="1" dirty="0"/>
              <a:t>1. Qu’est ce que le droit? (suite)</a:t>
            </a:r>
            <a:endParaRPr lang="fr-CA" dirty="0"/>
          </a:p>
        </p:txBody>
      </p:sp>
      <p:sp>
        <p:nvSpPr>
          <p:cNvPr id="3" name="Espace réservé du contenu 2">
            <a:extLst>
              <a:ext uri="{FF2B5EF4-FFF2-40B4-BE49-F238E27FC236}">
                <a16:creationId xmlns:a16="http://schemas.microsoft.com/office/drawing/2014/main" id="{081D3557-C91F-41FF-BBF0-4B2054A012DD}"/>
              </a:ext>
            </a:extLst>
          </p:cNvPr>
          <p:cNvSpPr>
            <a:spLocks noGrp="1"/>
          </p:cNvSpPr>
          <p:nvPr>
            <p:ph idx="1"/>
          </p:nvPr>
        </p:nvSpPr>
        <p:spPr/>
        <p:txBody>
          <a:bodyPr/>
          <a:lstStyle/>
          <a:p>
            <a:pPr marL="0" indent="0" algn="just">
              <a:lnSpc>
                <a:spcPct val="150000"/>
              </a:lnSpc>
              <a:buNone/>
            </a:pPr>
            <a:r>
              <a:rPr lang="fr-CA" sz="2600" dirty="0"/>
              <a:t>« Le droit est l’ensemble des règles , dont l’objet, est d’établir et de maintenir </a:t>
            </a:r>
            <a:r>
              <a:rPr lang="fr-CA" sz="2600" u="sng" dirty="0"/>
              <a:t>un ordre social dans la société</a:t>
            </a:r>
            <a:r>
              <a:rPr lang="fr-CA" sz="2600" dirty="0"/>
              <a:t>. »</a:t>
            </a:r>
          </a:p>
          <a:p>
            <a:pPr marL="0" indent="0" algn="just">
              <a:buNone/>
            </a:pPr>
            <a:endParaRPr lang="fr-CA" sz="2600" dirty="0"/>
          </a:p>
          <a:p>
            <a:pPr marL="0" indent="0" algn="just">
              <a:buNone/>
            </a:pPr>
            <a:endParaRPr lang="fr-CA" dirty="0"/>
          </a:p>
          <a:p>
            <a:pPr algn="r"/>
            <a:r>
              <a:rPr lang="fr-CA" dirty="0"/>
              <a:t>Dictionnaire le Petit Robert</a:t>
            </a:r>
          </a:p>
          <a:p>
            <a:endParaRPr lang="fr-CA" dirty="0"/>
          </a:p>
        </p:txBody>
      </p:sp>
    </p:spTree>
    <p:extLst>
      <p:ext uri="{BB962C8B-B14F-4D97-AF65-F5344CB8AC3E}">
        <p14:creationId xmlns:p14="http://schemas.microsoft.com/office/powerpoint/2010/main" val="3610198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BD44D5-65AC-42FE-AC95-E37D86DC65D5}"/>
              </a:ext>
            </a:extLst>
          </p:cNvPr>
          <p:cNvSpPr>
            <a:spLocks noGrp="1"/>
          </p:cNvSpPr>
          <p:nvPr>
            <p:ph type="title"/>
          </p:nvPr>
        </p:nvSpPr>
        <p:spPr/>
        <p:txBody>
          <a:bodyPr/>
          <a:lstStyle/>
          <a:p>
            <a:pPr algn="ctr"/>
            <a:r>
              <a:rPr lang="fr-CA" b="1" dirty="0"/>
              <a:t>1. Qu’est ce que le droit? (suite)</a:t>
            </a:r>
            <a:endParaRPr lang="fr-CA" dirty="0"/>
          </a:p>
        </p:txBody>
      </p:sp>
      <p:sp>
        <p:nvSpPr>
          <p:cNvPr id="3" name="Espace réservé du contenu 2">
            <a:extLst>
              <a:ext uri="{FF2B5EF4-FFF2-40B4-BE49-F238E27FC236}">
                <a16:creationId xmlns:a16="http://schemas.microsoft.com/office/drawing/2014/main" id="{19718261-B25A-4DA6-BD5C-42DF486A3FC0}"/>
              </a:ext>
            </a:extLst>
          </p:cNvPr>
          <p:cNvSpPr>
            <a:spLocks noGrp="1"/>
          </p:cNvSpPr>
          <p:nvPr>
            <p:ph idx="1"/>
          </p:nvPr>
        </p:nvSpPr>
        <p:spPr/>
        <p:txBody>
          <a:bodyPr/>
          <a:lstStyle/>
          <a:p>
            <a:pPr marL="0" indent="0" algn="just">
              <a:lnSpc>
                <a:spcPct val="150000"/>
              </a:lnSpc>
              <a:buNone/>
            </a:pPr>
            <a:r>
              <a:rPr lang="fr-CA" sz="2600" dirty="0"/>
              <a:t>« Le droit a pour objet d’organiser la vie en société, de régir les comportement des hommes entre eux de telle sorte que soit assurée la paix sociale. »</a:t>
            </a:r>
          </a:p>
          <a:p>
            <a:pPr marL="0" indent="0" algn="just">
              <a:buNone/>
            </a:pPr>
            <a:endParaRPr lang="fr-CA" dirty="0"/>
          </a:p>
          <a:p>
            <a:pPr marL="0" indent="0" algn="r">
              <a:buNone/>
            </a:pPr>
            <a:r>
              <a:rPr lang="fr-CA" sz="1600" dirty="0"/>
              <a:t>Introduction à l’étude du droit de Philippe Malinvaud</a:t>
            </a:r>
          </a:p>
          <a:p>
            <a:endParaRPr lang="fr-CA" dirty="0"/>
          </a:p>
        </p:txBody>
      </p:sp>
    </p:spTree>
    <p:extLst>
      <p:ext uri="{BB962C8B-B14F-4D97-AF65-F5344CB8AC3E}">
        <p14:creationId xmlns:p14="http://schemas.microsoft.com/office/powerpoint/2010/main" val="87117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368C12-579A-4170-978E-A5E71A6E6320}"/>
              </a:ext>
            </a:extLst>
          </p:cNvPr>
          <p:cNvSpPr>
            <a:spLocks noGrp="1"/>
          </p:cNvSpPr>
          <p:nvPr>
            <p:ph type="title"/>
          </p:nvPr>
        </p:nvSpPr>
        <p:spPr/>
        <p:txBody>
          <a:bodyPr>
            <a:normAutofit/>
          </a:bodyPr>
          <a:lstStyle/>
          <a:p>
            <a:pPr algn="ctr"/>
            <a:r>
              <a:rPr lang="fr-CA" b="1" dirty="0"/>
              <a:t>2. Comment distinguer la règle de droit des autres règles?</a:t>
            </a:r>
          </a:p>
        </p:txBody>
      </p:sp>
      <p:sp>
        <p:nvSpPr>
          <p:cNvPr id="3" name="Espace réservé du contenu 2">
            <a:extLst>
              <a:ext uri="{FF2B5EF4-FFF2-40B4-BE49-F238E27FC236}">
                <a16:creationId xmlns:a16="http://schemas.microsoft.com/office/drawing/2014/main" id="{790D9351-B812-4899-8058-A6AC71E1FE9F}"/>
              </a:ext>
            </a:extLst>
          </p:cNvPr>
          <p:cNvSpPr>
            <a:spLocks noGrp="1"/>
          </p:cNvSpPr>
          <p:nvPr>
            <p:ph idx="1"/>
          </p:nvPr>
        </p:nvSpPr>
        <p:spPr>
          <a:xfrm>
            <a:off x="1491175" y="2133599"/>
            <a:ext cx="10013437" cy="4478216"/>
          </a:xfrm>
        </p:spPr>
        <p:txBody>
          <a:bodyPr>
            <a:normAutofit/>
          </a:bodyPr>
          <a:lstStyle/>
          <a:p>
            <a:pPr marL="0" indent="0">
              <a:buNone/>
            </a:pPr>
            <a:endParaRPr lang="fr-CA" sz="2400" b="1" dirty="0">
              <a:solidFill>
                <a:srgbClr val="002060"/>
              </a:solidFill>
            </a:endParaRPr>
          </a:p>
          <a:p>
            <a:pPr marL="0" indent="0">
              <a:buNone/>
            </a:pPr>
            <a:r>
              <a:rPr lang="fr-CA" sz="2400" b="1" dirty="0">
                <a:solidFill>
                  <a:srgbClr val="002060"/>
                </a:solidFill>
              </a:rPr>
              <a:t>A. Caractère obligatoire</a:t>
            </a:r>
            <a:endParaRPr lang="fr-CA" sz="2400" dirty="0"/>
          </a:p>
          <a:p>
            <a:pPr marL="0" indent="0" algn="just">
              <a:lnSpc>
                <a:spcPct val="150000"/>
              </a:lnSpc>
              <a:buNone/>
            </a:pPr>
            <a:r>
              <a:rPr lang="fr-CA" sz="2400" dirty="0"/>
              <a:t>Ce caractère apparaît d’une évidence lorsque la règle interdit, prescrit tel comportement ou encore lorsqu’elle définit et réprime une infraction pénale ou criminelle ou interdit de causer un dommage à autrui.</a:t>
            </a:r>
          </a:p>
          <a:p>
            <a:pPr marL="0" indent="0" algn="just">
              <a:buNone/>
            </a:pPr>
            <a:endParaRPr lang="fr-CA" dirty="0"/>
          </a:p>
          <a:p>
            <a:pPr marL="0" indent="0" algn="just">
              <a:buNone/>
            </a:pPr>
            <a:endParaRPr lang="fr-CA" dirty="0"/>
          </a:p>
          <a:p>
            <a:pPr marL="0" indent="0" algn="just">
              <a:buNone/>
            </a:pPr>
            <a:endParaRPr lang="fr-CA" dirty="0"/>
          </a:p>
        </p:txBody>
      </p:sp>
    </p:spTree>
    <p:extLst>
      <p:ext uri="{BB962C8B-B14F-4D97-AF65-F5344CB8AC3E}">
        <p14:creationId xmlns:p14="http://schemas.microsoft.com/office/powerpoint/2010/main" val="3186115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5EF65D-9EBF-437D-A0AC-7F725680E3C6}"/>
              </a:ext>
            </a:extLst>
          </p:cNvPr>
          <p:cNvSpPr>
            <a:spLocks noGrp="1"/>
          </p:cNvSpPr>
          <p:nvPr>
            <p:ph type="title"/>
          </p:nvPr>
        </p:nvSpPr>
        <p:spPr>
          <a:xfrm>
            <a:off x="2592925" y="638178"/>
            <a:ext cx="8911687" cy="1280890"/>
          </a:xfrm>
        </p:spPr>
        <p:txBody>
          <a:bodyPr/>
          <a:lstStyle/>
          <a:p>
            <a:pPr algn="ctr"/>
            <a:r>
              <a:rPr lang="fr-CA" b="1" dirty="0"/>
              <a:t>2. Comment distinguer la règle de droit des autres règles? (suite)</a:t>
            </a:r>
            <a:endParaRPr lang="fr-CA" dirty="0"/>
          </a:p>
        </p:txBody>
      </p:sp>
      <p:sp>
        <p:nvSpPr>
          <p:cNvPr id="3" name="Espace réservé du contenu 2">
            <a:extLst>
              <a:ext uri="{FF2B5EF4-FFF2-40B4-BE49-F238E27FC236}">
                <a16:creationId xmlns:a16="http://schemas.microsoft.com/office/drawing/2014/main" id="{1E603484-72FB-42FF-8E3F-08FD8195256E}"/>
              </a:ext>
            </a:extLst>
          </p:cNvPr>
          <p:cNvSpPr>
            <a:spLocks noGrp="1"/>
          </p:cNvSpPr>
          <p:nvPr>
            <p:ph idx="1"/>
          </p:nvPr>
        </p:nvSpPr>
        <p:spPr>
          <a:xfrm>
            <a:off x="2039815" y="2133600"/>
            <a:ext cx="9464797" cy="4098388"/>
          </a:xfrm>
        </p:spPr>
        <p:txBody>
          <a:bodyPr>
            <a:normAutofit fontScale="92500"/>
          </a:bodyPr>
          <a:lstStyle/>
          <a:p>
            <a:pPr marL="0" indent="0" algn="just">
              <a:buNone/>
            </a:pPr>
            <a:endParaRPr lang="fr-CA" sz="2600" b="1" dirty="0">
              <a:solidFill>
                <a:srgbClr val="002060"/>
              </a:solidFill>
            </a:endParaRPr>
          </a:p>
          <a:p>
            <a:pPr marL="0" indent="0" algn="just">
              <a:buNone/>
            </a:pPr>
            <a:r>
              <a:rPr lang="fr-CA" sz="2600" b="1" dirty="0">
                <a:solidFill>
                  <a:srgbClr val="002060"/>
                </a:solidFill>
              </a:rPr>
              <a:t>B. Caractère général et impersonnel</a:t>
            </a:r>
          </a:p>
          <a:p>
            <a:pPr marL="0" indent="0" algn="just">
              <a:lnSpc>
                <a:spcPct val="150000"/>
              </a:lnSpc>
              <a:buNone/>
            </a:pPr>
            <a:r>
              <a:rPr lang="fr-CA" sz="2600" dirty="0"/>
              <a:t>La loi s’applique à un nombre indéterminé de personnes se trouvant dans une situation déterminée. Par ce caractère de généralité , la règle de droit se distingue des mesures individuelles prises par les autorités étatiques  et visant une ou plusieurs personnes. Exemples: les nominations, les amnisties…</a:t>
            </a:r>
          </a:p>
          <a:p>
            <a:endParaRPr lang="fr-CA" dirty="0"/>
          </a:p>
        </p:txBody>
      </p:sp>
    </p:spTree>
    <p:extLst>
      <p:ext uri="{BB962C8B-B14F-4D97-AF65-F5344CB8AC3E}">
        <p14:creationId xmlns:p14="http://schemas.microsoft.com/office/powerpoint/2010/main" val="40631819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790B0F-5297-432B-B637-13393647A263}"/>
              </a:ext>
            </a:extLst>
          </p:cNvPr>
          <p:cNvSpPr>
            <a:spLocks noGrp="1"/>
          </p:cNvSpPr>
          <p:nvPr>
            <p:ph type="title"/>
          </p:nvPr>
        </p:nvSpPr>
        <p:spPr/>
        <p:txBody>
          <a:bodyPr/>
          <a:lstStyle/>
          <a:p>
            <a:pPr algn="ctr"/>
            <a:r>
              <a:rPr lang="fr-CA" b="1" dirty="0"/>
              <a:t>2. Comment distinguer la règle de droit des autres règles? (suite)</a:t>
            </a:r>
            <a:endParaRPr lang="fr-CA" dirty="0"/>
          </a:p>
        </p:txBody>
      </p:sp>
      <p:sp>
        <p:nvSpPr>
          <p:cNvPr id="3" name="Espace réservé du contenu 2">
            <a:extLst>
              <a:ext uri="{FF2B5EF4-FFF2-40B4-BE49-F238E27FC236}">
                <a16:creationId xmlns:a16="http://schemas.microsoft.com/office/drawing/2014/main" id="{97F77AE0-FA56-4B36-A3B1-8BB3458237D0}"/>
              </a:ext>
            </a:extLst>
          </p:cNvPr>
          <p:cNvSpPr>
            <a:spLocks noGrp="1"/>
          </p:cNvSpPr>
          <p:nvPr>
            <p:ph idx="1"/>
          </p:nvPr>
        </p:nvSpPr>
        <p:spPr/>
        <p:txBody>
          <a:bodyPr/>
          <a:lstStyle/>
          <a:p>
            <a:pPr marL="0" indent="0" algn="just">
              <a:buNone/>
            </a:pPr>
            <a:endParaRPr lang="fr-CA" sz="2400" b="1" dirty="0">
              <a:solidFill>
                <a:srgbClr val="002060"/>
              </a:solidFill>
            </a:endParaRPr>
          </a:p>
          <a:p>
            <a:pPr marL="0" indent="0" algn="just">
              <a:buNone/>
            </a:pPr>
            <a:r>
              <a:rPr lang="fr-CA" sz="2400" b="1" dirty="0">
                <a:solidFill>
                  <a:srgbClr val="002060"/>
                </a:solidFill>
              </a:rPr>
              <a:t>C. Caractère coercitif</a:t>
            </a:r>
          </a:p>
          <a:p>
            <a:pPr marL="0" indent="0" algn="just">
              <a:lnSpc>
                <a:spcPct val="150000"/>
              </a:lnSpc>
              <a:buNone/>
            </a:pPr>
            <a:r>
              <a:rPr lang="fr-CA" sz="2400" dirty="0"/>
              <a:t>Ce qui permet de distinguer la règle de droit des autres règles, c’est l’autorité qui l’impose et  qui la sanctionne ainsi que la diversité de cette sanction (civile, pénale, administrative). </a:t>
            </a:r>
          </a:p>
          <a:p>
            <a:endParaRPr lang="fr-CA" dirty="0"/>
          </a:p>
        </p:txBody>
      </p:sp>
    </p:spTree>
    <p:extLst>
      <p:ext uri="{BB962C8B-B14F-4D97-AF65-F5344CB8AC3E}">
        <p14:creationId xmlns:p14="http://schemas.microsoft.com/office/powerpoint/2010/main" val="319357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B62527-04B6-404A-BFD4-5B01F92DAA9E}"/>
              </a:ext>
            </a:extLst>
          </p:cNvPr>
          <p:cNvSpPr>
            <a:spLocks noGrp="1"/>
          </p:cNvSpPr>
          <p:nvPr>
            <p:ph type="title"/>
          </p:nvPr>
        </p:nvSpPr>
        <p:spPr/>
        <p:txBody>
          <a:bodyPr/>
          <a:lstStyle/>
          <a:p>
            <a:pPr algn="ctr"/>
            <a:r>
              <a:rPr lang="fr-CA" b="1" dirty="0"/>
              <a:t>2. Comment distinguer la règle de droit des autres règles? (suite)</a:t>
            </a:r>
            <a:endParaRPr lang="fr-CA" dirty="0"/>
          </a:p>
        </p:txBody>
      </p:sp>
      <p:sp>
        <p:nvSpPr>
          <p:cNvPr id="3" name="Espace réservé du contenu 2">
            <a:extLst>
              <a:ext uri="{FF2B5EF4-FFF2-40B4-BE49-F238E27FC236}">
                <a16:creationId xmlns:a16="http://schemas.microsoft.com/office/drawing/2014/main" id="{DC947891-4A84-4E91-A260-3766A56D0FC7}"/>
              </a:ext>
            </a:extLst>
          </p:cNvPr>
          <p:cNvSpPr>
            <a:spLocks noGrp="1"/>
          </p:cNvSpPr>
          <p:nvPr>
            <p:ph idx="1"/>
          </p:nvPr>
        </p:nvSpPr>
        <p:spPr/>
        <p:txBody>
          <a:bodyPr/>
          <a:lstStyle/>
          <a:p>
            <a:pPr marL="0" indent="0" algn="just">
              <a:buNone/>
            </a:pPr>
            <a:endParaRPr lang="fr-CA" sz="2400" b="1" dirty="0"/>
          </a:p>
          <a:p>
            <a:pPr marL="0" indent="0" algn="just">
              <a:buNone/>
            </a:pPr>
            <a:r>
              <a:rPr lang="fr-CA" sz="2400" b="1" dirty="0">
                <a:solidFill>
                  <a:srgbClr val="002060"/>
                </a:solidFill>
              </a:rPr>
              <a:t>D. Caractère non-rétroactif de la loi</a:t>
            </a:r>
          </a:p>
          <a:p>
            <a:pPr marL="0" indent="0" algn="just">
              <a:buNone/>
            </a:pPr>
            <a:endParaRPr lang="fr-CA" dirty="0"/>
          </a:p>
          <a:p>
            <a:pPr marL="0" indent="0" algn="just">
              <a:lnSpc>
                <a:spcPct val="150000"/>
              </a:lnSpc>
              <a:buNone/>
            </a:pPr>
            <a:r>
              <a:rPr lang="fr-CA" sz="2400" dirty="0"/>
              <a:t>La loi commence à s’appliquer à partir de son entrée en vigueur.</a:t>
            </a:r>
          </a:p>
          <a:p>
            <a:endParaRPr lang="fr-CA" dirty="0"/>
          </a:p>
        </p:txBody>
      </p:sp>
    </p:spTree>
    <p:extLst>
      <p:ext uri="{BB962C8B-B14F-4D97-AF65-F5344CB8AC3E}">
        <p14:creationId xmlns:p14="http://schemas.microsoft.com/office/powerpoint/2010/main" val="3328736621"/>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493</TotalTime>
  <Words>1438</Words>
  <Application>Microsoft Office PowerPoint</Application>
  <PresentationFormat>Grand écran</PresentationFormat>
  <Paragraphs>137</Paragraphs>
  <Slides>23</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23</vt:i4>
      </vt:variant>
    </vt:vector>
  </HeadingPairs>
  <TitlesOfParts>
    <vt:vector size="28" baseType="lpstr">
      <vt:lpstr>Arial</vt:lpstr>
      <vt:lpstr>Century Gothic</vt:lpstr>
      <vt:lpstr>Wingdings</vt:lpstr>
      <vt:lpstr>Wingdings 3</vt:lpstr>
      <vt:lpstr>Brin</vt:lpstr>
      <vt:lpstr>Droit de l’entreprise  de  courtage immobilier</vt:lpstr>
      <vt:lpstr>Plan du cours</vt:lpstr>
      <vt:lpstr>1. Qu’est ce que le droit?</vt:lpstr>
      <vt:lpstr>1. Qu’est ce que le droit? (suite)</vt:lpstr>
      <vt:lpstr>1. Qu’est ce que le droit? (suite)</vt:lpstr>
      <vt:lpstr>2. Comment distinguer la règle de droit des autres règles?</vt:lpstr>
      <vt:lpstr>2. Comment distinguer la règle de droit des autres règles? (suite)</vt:lpstr>
      <vt:lpstr>2. Comment distinguer la règle de droit des autres règles? (suite)</vt:lpstr>
      <vt:lpstr>2. Comment distinguer la règle de droit des autres règles? (suite)</vt:lpstr>
      <vt:lpstr>3. LES BRANCHES DU DROIT</vt:lpstr>
      <vt:lpstr>3. LES BRANCHES DU DROIT (suite)</vt:lpstr>
      <vt:lpstr>4. SOURCES DU DROIT </vt:lpstr>
      <vt:lpstr>SOURCES DU DROIT (suite)</vt:lpstr>
      <vt:lpstr>SOURCES DU DROIT (suite)</vt:lpstr>
      <vt:lpstr>SOURCES DU DROIT (suite)</vt:lpstr>
      <vt:lpstr>LES SOURCES DU DROIT (suite)</vt:lpstr>
      <vt:lpstr>LES SOURCES DU DROIT (suite)</vt:lpstr>
      <vt:lpstr>LES SOURCES DU DROIT (suite)</vt:lpstr>
      <vt:lpstr>LES SOURCES DU DROIT (suite)</vt:lpstr>
      <vt:lpstr>LES SOURCES DU DROIT</vt:lpstr>
      <vt:lpstr>LES SOURCES DU DROIT (suite)</vt:lpstr>
      <vt:lpstr>LES SOURCES DU DROIT (suite)</vt:lpstr>
      <vt:lpstr>PRINCIPES FONDAMENTAUX DU DROIT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Droit de l’entreprise de courtage immobilier</dc:title>
  <dc:creator>ASMC FASO KANU</dc:creator>
  <cp:lastModifiedBy>Aboubacar Toure</cp:lastModifiedBy>
  <cp:revision>3</cp:revision>
  <dcterms:created xsi:type="dcterms:W3CDTF">2017-10-15T14:18:42Z</dcterms:created>
  <dcterms:modified xsi:type="dcterms:W3CDTF">2020-10-21T18:35:24Z</dcterms:modified>
</cp:coreProperties>
</file>